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embeddedFontLst>
    <p:embeddedFont>
      <p:font typeface="Lato"/>
      <p:regular r:id="rId54"/>
      <p:bold r:id="rId55"/>
      <p:italic r:id="rId56"/>
      <p:boldItalic r:id="rId57"/>
    </p:embeddedFont>
    <p:embeddedFont>
      <p:font typeface="Bebas Neue"/>
      <p:regular r:id="rId58"/>
    </p:embeddedFont>
    <p:embeddedFont>
      <p:font typeface="Exo"/>
      <p:regular r:id="rId59"/>
      <p:bold r:id="rId60"/>
      <p:italic r:id="rId61"/>
      <p:boldItalic r:id="rId62"/>
    </p:embeddedFont>
    <p:embeddedFont>
      <p:font typeface="Exo ExtraBold"/>
      <p:bold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E31B8D9-4766-4277-BD5A-A06B0F024D9C}">
  <a:tblStyle styleId="{2E31B8D9-4766-4277-BD5A-A06B0F024D9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Exo-boldItalic.fntdata"/><Relationship Id="rId61" Type="http://schemas.openxmlformats.org/officeDocument/2006/relationships/font" Target="fonts/Exo-italic.fntdata"/><Relationship Id="rId20" Type="http://schemas.openxmlformats.org/officeDocument/2006/relationships/slide" Target="slides/slide15.xml"/><Relationship Id="rId64" Type="http://schemas.openxmlformats.org/officeDocument/2006/relationships/font" Target="fonts/ExoExtraBold-boldItalic.fntdata"/><Relationship Id="rId63" Type="http://schemas.openxmlformats.org/officeDocument/2006/relationships/font" Target="fonts/ExoExtraBold-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Ex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Lato-bold.fntdata"/><Relationship Id="rId10" Type="http://schemas.openxmlformats.org/officeDocument/2006/relationships/slide" Target="slides/slide5.xml"/><Relationship Id="rId54" Type="http://schemas.openxmlformats.org/officeDocument/2006/relationships/font" Target="fonts/Lato-regular.fntdata"/><Relationship Id="rId13" Type="http://schemas.openxmlformats.org/officeDocument/2006/relationships/slide" Target="slides/slide8.xml"/><Relationship Id="rId57" Type="http://schemas.openxmlformats.org/officeDocument/2006/relationships/font" Target="fonts/Lato-boldItalic.fntdata"/><Relationship Id="rId12" Type="http://schemas.openxmlformats.org/officeDocument/2006/relationships/slide" Target="slides/slide7.xml"/><Relationship Id="rId56" Type="http://schemas.openxmlformats.org/officeDocument/2006/relationships/font" Target="fonts/Lato-italic.fntdata"/><Relationship Id="rId15" Type="http://schemas.openxmlformats.org/officeDocument/2006/relationships/slide" Target="slides/slide10.xml"/><Relationship Id="rId59" Type="http://schemas.openxmlformats.org/officeDocument/2006/relationships/font" Target="fonts/Exo-regular.fntdata"/><Relationship Id="rId14" Type="http://schemas.openxmlformats.org/officeDocument/2006/relationships/slide" Target="slides/slide9.xml"/><Relationship Id="rId58" Type="http://schemas.openxmlformats.org/officeDocument/2006/relationships/font" Target="fonts/BebasNeue-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1552522490c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1" name="Google Shape;1981;g1552522490c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g2f8b3bcf40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3" name="Google Shape;2153;g2f8b3bcf40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2" name="Shape 2162"/>
        <p:cNvGrpSpPr/>
        <p:nvPr/>
      </p:nvGrpSpPr>
      <p:grpSpPr>
        <a:xfrm>
          <a:off x="0" y="0"/>
          <a:ext cx="0" cy="0"/>
          <a:chOff x="0" y="0"/>
          <a:chExt cx="0" cy="0"/>
        </a:xfrm>
      </p:grpSpPr>
      <p:sp>
        <p:nvSpPr>
          <p:cNvPr id="2163" name="Google Shape;2163;g2f8b3bcf406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4" name="Google Shape;2164;g2f8b3bcf406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g30ca932b45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30ca932b45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g10c9bbfca6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4" name="Google Shape;2184;g10c9bbfca6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3" name="Shape 2203"/>
        <p:cNvGrpSpPr/>
        <p:nvPr/>
      </p:nvGrpSpPr>
      <p:grpSpPr>
        <a:xfrm>
          <a:off x="0" y="0"/>
          <a:ext cx="0" cy="0"/>
          <a:chOff x="0" y="0"/>
          <a:chExt cx="0" cy="0"/>
        </a:xfrm>
      </p:grpSpPr>
      <p:sp>
        <p:nvSpPr>
          <p:cNvPr id="2204" name="Google Shape;2204;g10c9bbfca61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5" name="Google Shape;2205;g10c9bbfca61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g2f8b3bcf40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0" name="Google Shape;2220;g2f8b3bcf40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g2f8b3bcf40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4" name="Google Shape;2234;g2f8b3bcf40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6" name="Shape 2246"/>
        <p:cNvGrpSpPr/>
        <p:nvPr/>
      </p:nvGrpSpPr>
      <p:grpSpPr>
        <a:xfrm>
          <a:off x="0" y="0"/>
          <a:ext cx="0" cy="0"/>
          <a:chOff x="0" y="0"/>
          <a:chExt cx="0" cy="0"/>
        </a:xfrm>
      </p:grpSpPr>
      <p:sp>
        <p:nvSpPr>
          <p:cNvPr id="2247" name="Google Shape;2247;g2f8b3bcf40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8" name="Google Shape;2248;g2f8b3bcf40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g2f8b3bcf406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2" name="Google Shape;2262;g2f8b3bcf406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g2f8b3bcf406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2f8b3bcf406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5" name="Shape 1995"/>
        <p:cNvGrpSpPr/>
        <p:nvPr/>
      </p:nvGrpSpPr>
      <p:grpSpPr>
        <a:xfrm>
          <a:off x="0" y="0"/>
          <a:ext cx="0" cy="0"/>
          <a:chOff x="0" y="0"/>
          <a:chExt cx="0" cy="0"/>
        </a:xfrm>
      </p:grpSpPr>
      <p:sp>
        <p:nvSpPr>
          <p:cNvPr id="1996" name="Google Shape;1996;g10c9bbfca6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7" name="Google Shape;1997;g10c9bbfca6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g2f8b3bcf406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9" name="Google Shape;2289;g2f8b3bcf406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0" name="Shape 2300"/>
        <p:cNvGrpSpPr/>
        <p:nvPr/>
      </p:nvGrpSpPr>
      <p:grpSpPr>
        <a:xfrm>
          <a:off x="0" y="0"/>
          <a:ext cx="0" cy="0"/>
          <a:chOff x="0" y="0"/>
          <a:chExt cx="0" cy="0"/>
        </a:xfrm>
      </p:grpSpPr>
      <p:sp>
        <p:nvSpPr>
          <p:cNvPr id="2301" name="Google Shape;2301;g30dfcf944f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2" name="Google Shape;2302;g30dfcf944f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g30dfcf944f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2" name="Google Shape;2312;g30dfcf944f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g30dfcf944f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2" name="Google Shape;2322;g30dfcf944f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0" name="Shape 2330"/>
        <p:cNvGrpSpPr/>
        <p:nvPr/>
      </p:nvGrpSpPr>
      <p:grpSpPr>
        <a:xfrm>
          <a:off x="0" y="0"/>
          <a:ext cx="0" cy="0"/>
          <a:chOff x="0" y="0"/>
          <a:chExt cx="0" cy="0"/>
        </a:xfrm>
      </p:grpSpPr>
      <p:sp>
        <p:nvSpPr>
          <p:cNvPr id="2331" name="Google Shape;2331;g30dfcf944f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2" name="Google Shape;2332;g30dfcf944f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g30dfcf944f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2" name="Google Shape;2342;g30dfcf944f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0" name="Shape 2350"/>
        <p:cNvGrpSpPr/>
        <p:nvPr/>
      </p:nvGrpSpPr>
      <p:grpSpPr>
        <a:xfrm>
          <a:off x="0" y="0"/>
          <a:ext cx="0" cy="0"/>
          <a:chOff x="0" y="0"/>
          <a:chExt cx="0" cy="0"/>
        </a:xfrm>
      </p:grpSpPr>
      <p:sp>
        <p:nvSpPr>
          <p:cNvPr id="2351" name="Google Shape;2351;g30dfcf944f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2" name="Google Shape;2352;g30dfcf944f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0" name="Shape 2360"/>
        <p:cNvGrpSpPr/>
        <p:nvPr/>
      </p:nvGrpSpPr>
      <p:grpSpPr>
        <a:xfrm>
          <a:off x="0" y="0"/>
          <a:ext cx="0" cy="0"/>
          <a:chOff x="0" y="0"/>
          <a:chExt cx="0" cy="0"/>
        </a:xfrm>
      </p:grpSpPr>
      <p:sp>
        <p:nvSpPr>
          <p:cNvPr id="2361" name="Google Shape;2361;g30ca932b45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2" name="Google Shape;2362;g30ca932b45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0" name="Shape 2370"/>
        <p:cNvGrpSpPr/>
        <p:nvPr/>
      </p:nvGrpSpPr>
      <p:grpSpPr>
        <a:xfrm>
          <a:off x="0" y="0"/>
          <a:ext cx="0" cy="0"/>
          <a:chOff x="0" y="0"/>
          <a:chExt cx="0" cy="0"/>
        </a:xfrm>
      </p:grpSpPr>
      <p:sp>
        <p:nvSpPr>
          <p:cNvPr id="2371" name="Google Shape;2371;g30ca932b45b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2" name="Google Shape;2372;g30ca932b45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0" name="Shape 2380"/>
        <p:cNvGrpSpPr/>
        <p:nvPr/>
      </p:nvGrpSpPr>
      <p:grpSpPr>
        <a:xfrm>
          <a:off x="0" y="0"/>
          <a:ext cx="0" cy="0"/>
          <a:chOff x="0" y="0"/>
          <a:chExt cx="0" cy="0"/>
        </a:xfrm>
      </p:grpSpPr>
      <p:sp>
        <p:nvSpPr>
          <p:cNvPr id="2381" name="Google Shape;2381;g3136b8d157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2" name="Google Shape;2382;g3136b8d157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30ca932b45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30ca932b45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g30ca932b45b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30ca932b45b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0" name="Shape 2400"/>
        <p:cNvGrpSpPr/>
        <p:nvPr/>
      </p:nvGrpSpPr>
      <p:grpSpPr>
        <a:xfrm>
          <a:off x="0" y="0"/>
          <a:ext cx="0" cy="0"/>
          <a:chOff x="0" y="0"/>
          <a:chExt cx="0" cy="0"/>
        </a:xfrm>
      </p:grpSpPr>
      <p:sp>
        <p:nvSpPr>
          <p:cNvPr id="2401" name="Google Shape;2401;g3136b8d157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2" name="Google Shape;2402;g3136b8d157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0" name="Shape 2410"/>
        <p:cNvGrpSpPr/>
        <p:nvPr/>
      </p:nvGrpSpPr>
      <p:grpSpPr>
        <a:xfrm>
          <a:off x="0" y="0"/>
          <a:ext cx="0" cy="0"/>
          <a:chOff x="0" y="0"/>
          <a:chExt cx="0" cy="0"/>
        </a:xfrm>
      </p:grpSpPr>
      <p:sp>
        <p:nvSpPr>
          <p:cNvPr id="2411" name="Google Shape;2411;g3136b8d157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2" name="Google Shape;2412;g3136b8d157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0" name="Shape 2420"/>
        <p:cNvGrpSpPr/>
        <p:nvPr/>
      </p:nvGrpSpPr>
      <p:grpSpPr>
        <a:xfrm>
          <a:off x="0" y="0"/>
          <a:ext cx="0" cy="0"/>
          <a:chOff x="0" y="0"/>
          <a:chExt cx="0" cy="0"/>
        </a:xfrm>
      </p:grpSpPr>
      <p:sp>
        <p:nvSpPr>
          <p:cNvPr id="2421" name="Google Shape;2421;g30ca932b45b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2" name="Google Shape;2422;g30ca932b45b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0" name="Shape 2430"/>
        <p:cNvGrpSpPr/>
        <p:nvPr/>
      </p:nvGrpSpPr>
      <p:grpSpPr>
        <a:xfrm>
          <a:off x="0" y="0"/>
          <a:ext cx="0" cy="0"/>
          <a:chOff x="0" y="0"/>
          <a:chExt cx="0" cy="0"/>
        </a:xfrm>
      </p:grpSpPr>
      <p:sp>
        <p:nvSpPr>
          <p:cNvPr id="2431" name="Google Shape;2431;g30ca932b45b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2" name="Google Shape;2432;g30ca932b45b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g30ca932b45b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2" name="Google Shape;2442;g30ca932b45b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0" name="Shape 2450"/>
        <p:cNvGrpSpPr/>
        <p:nvPr/>
      </p:nvGrpSpPr>
      <p:grpSpPr>
        <a:xfrm>
          <a:off x="0" y="0"/>
          <a:ext cx="0" cy="0"/>
          <a:chOff x="0" y="0"/>
          <a:chExt cx="0" cy="0"/>
        </a:xfrm>
      </p:grpSpPr>
      <p:sp>
        <p:nvSpPr>
          <p:cNvPr id="2451" name="Google Shape;2451;g31631c4349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2" name="Google Shape;2452;g31631c4349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0" name="Shape 2460"/>
        <p:cNvGrpSpPr/>
        <p:nvPr/>
      </p:nvGrpSpPr>
      <p:grpSpPr>
        <a:xfrm>
          <a:off x="0" y="0"/>
          <a:ext cx="0" cy="0"/>
          <a:chOff x="0" y="0"/>
          <a:chExt cx="0" cy="0"/>
        </a:xfrm>
      </p:grpSpPr>
      <p:sp>
        <p:nvSpPr>
          <p:cNvPr id="2461" name="Google Shape;2461;g30ca932b45b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2" name="Google Shape;2462;g30ca932b45b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0" name="Shape 2470"/>
        <p:cNvGrpSpPr/>
        <p:nvPr/>
      </p:nvGrpSpPr>
      <p:grpSpPr>
        <a:xfrm>
          <a:off x="0" y="0"/>
          <a:ext cx="0" cy="0"/>
          <a:chOff x="0" y="0"/>
          <a:chExt cx="0" cy="0"/>
        </a:xfrm>
      </p:grpSpPr>
      <p:sp>
        <p:nvSpPr>
          <p:cNvPr id="2471" name="Google Shape;2471;g30ca932b45b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2" name="Google Shape;2472;g30ca932b45b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0" name="Shape 2480"/>
        <p:cNvGrpSpPr/>
        <p:nvPr/>
      </p:nvGrpSpPr>
      <p:grpSpPr>
        <a:xfrm>
          <a:off x="0" y="0"/>
          <a:ext cx="0" cy="0"/>
          <a:chOff x="0" y="0"/>
          <a:chExt cx="0" cy="0"/>
        </a:xfrm>
      </p:grpSpPr>
      <p:sp>
        <p:nvSpPr>
          <p:cNvPr id="2481" name="Google Shape;2481;g2f8b3bcf406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2" name="Google Shape;2482;g2f8b3bcf406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g10c9bbfca6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7" name="Google Shape;2077;g10c9bbfca6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0" name="Shape 2490"/>
        <p:cNvGrpSpPr/>
        <p:nvPr/>
      </p:nvGrpSpPr>
      <p:grpSpPr>
        <a:xfrm>
          <a:off x="0" y="0"/>
          <a:ext cx="0" cy="0"/>
          <a:chOff x="0" y="0"/>
          <a:chExt cx="0" cy="0"/>
        </a:xfrm>
      </p:grpSpPr>
      <p:sp>
        <p:nvSpPr>
          <p:cNvPr id="2491" name="Google Shape;2491;g30ca932b45b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2" name="Google Shape;2492;g30ca932b45b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0" name="Shape 2500"/>
        <p:cNvGrpSpPr/>
        <p:nvPr/>
      </p:nvGrpSpPr>
      <p:grpSpPr>
        <a:xfrm>
          <a:off x="0" y="0"/>
          <a:ext cx="0" cy="0"/>
          <a:chOff x="0" y="0"/>
          <a:chExt cx="0" cy="0"/>
        </a:xfrm>
      </p:grpSpPr>
      <p:sp>
        <p:nvSpPr>
          <p:cNvPr id="2501" name="Google Shape;2501;g30dfcf944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2" name="Google Shape;2502;g30dfcf944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0" name="Shape 2510"/>
        <p:cNvGrpSpPr/>
        <p:nvPr/>
      </p:nvGrpSpPr>
      <p:grpSpPr>
        <a:xfrm>
          <a:off x="0" y="0"/>
          <a:ext cx="0" cy="0"/>
          <a:chOff x="0" y="0"/>
          <a:chExt cx="0" cy="0"/>
        </a:xfrm>
      </p:grpSpPr>
      <p:sp>
        <p:nvSpPr>
          <p:cNvPr id="2511" name="Google Shape;2511;g31631c434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2" name="Google Shape;2512;g31631c434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0" name="Shape 2520"/>
        <p:cNvGrpSpPr/>
        <p:nvPr/>
      </p:nvGrpSpPr>
      <p:grpSpPr>
        <a:xfrm>
          <a:off x="0" y="0"/>
          <a:ext cx="0" cy="0"/>
          <a:chOff x="0" y="0"/>
          <a:chExt cx="0" cy="0"/>
        </a:xfrm>
      </p:grpSpPr>
      <p:sp>
        <p:nvSpPr>
          <p:cNvPr id="2521" name="Google Shape;2521;g2d6bc31fdd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2" name="Google Shape;2522;g2d6bc31fdd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0" name="Shape 2530"/>
        <p:cNvGrpSpPr/>
        <p:nvPr/>
      </p:nvGrpSpPr>
      <p:grpSpPr>
        <a:xfrm>
          <a:off x="0" y="0"/>
          <a:ext cx="0" cy="0"/>
          <a:chOff x="0" y="0"/>
          <a:chExt cx="0" cy="0"/>
        </a:xfrm>
      </p:grpSpPr>
      <p:sp>
        <p:nvSpPr>
          <p:cNvPr id="2531" name="Google Shape;2531;g30ca932b45b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2" name="Google Shape;2532;g30ca932b45b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0" name="Shape 2540"/>
        <p:cNvGrpSpPr/>
        <p:nvPr/>
      </p:nvGrpSpPr>
      <p:grpSpPr>
        <a:xfrm>
          <a:off x="0" y="0"/>
          <a:ext cx="0" cy="0"/>
          <a:chOff x="0" y="0"/>
          <a:chExt cx="0" cy="0"/>
        </a:xfrm>
      </p:grpSpPr>
      <p:sp>
        <p:nvSpPr>
          <p:cNvPr id="2541" name="Google Shape;2541;g30dfcf944f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2" name="Google Shape;2542;g30dfcf944f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0" name="Shape 2550"/>
        <p:cNvGrpSpPr/>
        <p:nvPr/>
      </p:nvGrpSpPr>
      <p:grpSpPr>
        <a:xfrm>
          <a:off x="0" y="0"/>
          <a:ext cx="0" cy="0"/>
          <a:chOff x="0" y="0"/>
          <a:chExt cx="0" cy="0"/>
        </a:xfrm>
      </p:grpSpPr>
      <p:sp>
        <p:nvSpPr>
          <p:cNvPr id="2551" name="Google Shape;2551;g30ca932b45b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2" name="Google Shape;2552;g30ca932b45b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0" name="Shape 2560"/>
        <p:cNvGrpSpPr/>
        <p:nvPr/>
      </p:nvGrpSpPr>
      <p:grpSpPr>
        <a:xfrm>
          <a:off x="0" y="0"/>
          <a:ext cx="0" cy="0"/>
          <a:chOff x="0" y="0"/>
          <a:chExt cx="0" cy="0"/>
        </a:xfrm>
      </p:grpSpPr>
      <p:sp>
        <p:nvSpPr>
          <p:cNvPr id="2561" name="Google Shape;2561;g2f8b3bcf406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2" name="Google Shape;2562;g2f8b3bcf406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9" name="Shape 2569"/>
        <p:cNvGrpSpPr/>
        <p:nvPr/>
      </p:nvGrpSpPr>
      <p:grpSpPr>
        <a:xfrm>
          <a:off x="0" y="0"/>
          <a:ext cx="0" cy="0"/>
          <a:chOff x="0" y="0"/>
          <a:chExt cx="0" cy="0"/>
        </a:xfrm>
      </p:grpSpPr>
      <p:sp>
        <p:nvSpPr>
          <p:cNvPr id="2570" name="Google Shape;2570;g2f8b3bcf406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1" name="Google Shape;2571;g2f8b3bcf406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3" name="Shape 2093"/>
        <p:cNvGrpSpPr/>
        <p:nvPr/>
      </p:nvGrpSpPr>
      <p:grpSpPr>
        <a:xfrm>
          <a:off x="0" y="0"/>
          <a:ext cx="0" cy="0"/>
          <a:chOff x="0" y="0"/>
          <a:chExt cx="0" cy="0"/>
        </a:xfrm>
      </p:grpSpPr>
      <p:sp>
        <p:nvSpPr>
          <p:cNvPr id="2094" name="Google Shape;2094;g2f8b3bcf40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5" name="Google Shape;2095;g2f8b3bcf40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g30ca932b45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0" name="Google Shape;2110;g30ca932b45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8" name="Shape 2118"/>
        <p:cNvGrpSpPr/>
        <p:nvPr/>
      </p:nvGrpSpPr>
      <p:grpSpPr>
        <a:xfrm>
          <a:off x="0" y="0"/>
          <a:ext cx="0" cy="0"/>
          <a:chOff x="0" y="0"/>
          <a:chExt cx="0" cy="0"/>
        </a:xfrm>
      </p:grpSpPr>
      <p:sp>
        <p:nvSpPr>
          <p:cNvPr id="2119" name="Google Shape;2119;g2f8b3bcf40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0" name="Google Shape;2120;g2f8b3bcf40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g2f8b3bcf406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0" name="Google Shape;2130;g2f8b3bcf406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0" name="Shape 2140"/>
        <p:cNvGrpSpPr/>
        <p:nvPr/>
      </p:nvGrpSpPr>
      <p:grpSpPr>
        <a:xfrm>
          <a:off x="0" y="0"/>
          <a:ext cx="0" cy="0"/>
          <a:chOff x="0" y="0"/>
          <a:chExt cx="0" cy="0"/>
        </a:xfrm>
      </p:grpSpPr>
      <p:sp>
        <p:nvSpPr>
          <p:cNvPr id="2141" name="Google Shape;2141;g10c9bbfca61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2" name="Google Shape;2142;g10c9bbfca61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hyperlink" Target="https://bit.ly/3A1uf1Q"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grpSp>
        <p:nvGrpSpPr>
          <p:cNvPr id="10" name="Google Shape;10;p2"/>
          <p:cNvGrpSpPr/>
          <p:nvPr/>
        </p:nvGrpSpPr>
        <p:grpSpPr>
          <a:xfrm>
            <a:off x="3631984" y="-1145242"/>
            <a:ext cx="7418510" cy="3952111"/>
            <a:chOff x="233350" y="949250"/>
            <a:chExt cx="7137300" cy="3802300"/>
          </a:xfrm>
        </p:grpSpPr>
        <p:sp>
          <p:nvSpPr>
            <p:cNvPr id="11" name="Google Shape;11;p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 name="Google Shape;62;p2"/>
          <p:cNvGrpSpPr/>
          <p:nvPr/>
        </p:nvGrpSpPr>
        <p:grpSpPr>
          <a:xfrm>
            <a:off x="862884" y="740708"/>
            <a:ext cx="7418510" cy="3952111"/>
            <a:chOff x="233350" y="949250"/>
            <a:chExt cx="7137300" cy="3802300"/>
          </a:xfrm>
        </p:grpSpPr>
        <p:sp>
          <p:nvSpPr>
            <p:cNvPr id="63" name="Google Shape;63;p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 name="Google Shape;114;p2"/>
          <p:cNvPicPr preferRelativeResize="0"/>
          <p:nvPr/>
        </p:nvPicPr>
        <p:blipFill>
          <a:blip r:embed="rId3">
            <a:alphaModFix amt="34000"/>
          </a:blip>
          <a:stretch>
            <a:fillRect/>
          </a:stretch>
        </p:blipFill>
        <p:spPr>
          <a:xfrm rot="10800000">
            <a:off x="-1" y="2657950"/>
            <a:ext cx="3998746" cy="2485548"/>
          </a:xfrm>
          <a:prstGeom prst="rect">
            <a:avLst/>
          </a:prstGeom>
          <a:noFill/>
          <a:ln>
            <a:noFill/>
          </a:ln>
        </p:spPr>
      </p:pic>
      <p:grpSp>
        <p:nvGrpSpPr>
          <p:cNvPr id="115" name="Google Shape;115;p2"/>
          <p:cNvGrpSpPr/>
          <p:nvPr/>
        </p:nvGrpSpPr>
        <p:grpSpPr>
          <a:xfrm>
            <a:off x="-2360366" y="3271308"/>
            <a:ext cx="7418510" cy="3952111"/>
            <a:chOff x="233350" y="949250"/>
            <a:chExt cx="7137300" cy="3802300"/>
          </a:xfrm>
        </p:grpSpPr>
        <p:sp>
          <p:nvSpPr>
            <p:cNvPr id="116" name="Google Shape;116;p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7" name="Google Shape;167;p2"/>
          <p:cNvPicPr preferRelativeResize="0"/>
          <p:nvPr/>
        </p:nvPicPr>
        <p:blipFill>
          <a:blip r:embed="rId3">
            <a:alphaModFix amt="33000"/>
          </a:blip>
          <a:stretch>
            <a:fillRect/>
          </a:stretch>
        </p:blipFill>
        <p:spPr>
          <a:xfrm>
            <a:off x="5145249" y="0"/>
            <a:ext cx="3998746" cy="2485548"/>
          </a:xfrm>
          <a:prstGeom prst="rect">
            <a:avLst/>
          </a:prstGeom>
          <a:noFill/>
          <a:ln>
            <a:noFill/>
          </a:ln>
        </p:spPr>
      </p:pic>
      <p:sp>
        <p:nvSpPr>
          <p:cNvPr id="168" name="Google Shape;168;p2"/>
          <p:cNvSpPr txBox="1"/>
          <p:nvPr>
            <p:ph type="ctrTitle"/>
          </p:nvPr>
        </p:nvSpPr>
        <p:spPr>
          <a:xfrm>
            <a:off x="1188725" y="1581825"/>
            <a:ext cx="6766500" cy="1388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5200"/>
              <a:buNone/>
              <a:defRPr sz="4600">
                <a:solidFill>
                  <a:schemeClr val="lt1"/>
                </a:solidFill>
              </a:defRPr>
            </a:lvl1pPr>
            <a:lvl2pPr lvl="1" algn="ctr">
              <a:lnSpc>
                <a:spcPct val="100000"/>
              </a:lnSpc>
              <a:spcBef>
                <a:spcPts val="0"/>
              </a:spcBef>
              <a:spcAft>
                <a:spcPts val="0"/>
              </a:spcAft>
              <a:buClr>
                <a:schemeClr val="lt1"/>
              </a:buClr>
              <a:buSzPts val="5200"/>
              <a:buNone/>
              <a:defRPr sz="5200">
                <a:solidFill>
                  <a:schemeClr val="lt1"/>
                </a:solidFill>
              </a:defRPr>
            </a:lvl2pPr>
            <a:lvl3pPr lvl="2" algn="ctr">
              <a:lnSpc>
                <a:spcPct val="100000"/>
              </a:lnSpc>
              <a:spcBef>
                <a:spcPts val="0"/>
              </a:spcBef>
              <a:spcAft>
                <a:spcPts val="0"/>
              </a:spcAft>
              <a:buClr>
                <a:schemeClr val="lt1"/>
              </a:buClr>
              <a:buSzPts val="5200"/>
              <a:buNone/>
              <a:defRPr sz="5200">
                <a:solidFill>
                  <a:schemeClr val="lt1"/>
                </a:solidFill>
              </a:defRPr>
            </a:lvl3pPr>
            <a:lvl4pPr lvl="3" algn="ctr">
              <a:lnSpc>
                <a:spcPct val="100000"/>
              </a:lnSpc>
              <a:spcBef>
                <a:spcPts val="0"/>
              </a:spcBef>
              <a:spcAft>
                <a:spcPts val="0"/>
              </a:spcAft>
              <a:buClr>
                <a:schemeClr val="lt1"/>
              </a:buClr>
              <a:buSzPts val="5200"/>
              <a:buNone/>
              <a:defRPr sz="5200">
                <a:solidFill>
                  <a:schemeClr val="lt1"/>
                </a:solidFill>
              </a:defRPr>
            </a:lvl4pPr>
            <a:lvl5pPr lvl="4" algn="ctr">
              <a:lnSpc>
                <a:spcPct val="100000"/>
              </a:lnSpc>
              <a:spcBef>
                <a:spcPts val="0"/>
              </a:spcBef>
              <a:spcAft>
                <a:spcPts val="0"/>
              </a:spcAft>
              <a:buClr>
                <a:schemeClr val="lt1"/>
              </a:buClr>
              <a:buSzPts val="5200"/>
              <a:buNone/>
              <a:defRPr sz="5200">
                <a:solidFill>
                  <a:schemeClr val="lt1"/>
                </a:solidFill>
              </a:defRPr>
            </a:lvl5pPr>
            <a:lvl6pPr lvl="5" algn="ctr">
              <a:lnSpc>
                <a:spcPct val="100000"/>
              </a:lnSpc>
              <a:spcBef>
                <a:spcPts val="0"/>
              </a:spcBef>
              <a:spcAft>
                <a:spcPts val="0"/>
              </a:spcAft>
              <a:buClr>
                <a:schemeClr val="lt1"/>
              </a:buClr>
              <a:buSzPts val="5200"/>
              <a:buNone/>
              <a:defRPr sz="5200">
                <a:solidFill>
                  <a:schemeClr val="lt1"/>
                </a:solidFill>
              </a:defRPr>
            </a:lvl6pPr>
            <a:lvl7pPr lvl="6" algn="ctr">
              <a:lnSpc>
                <a:spcPct val="100000"/>
              </a:lnSpc>
              <a:spcBef>
                <a:spcPts val="0"/>
              </a:spcBef>
              <a:spcAft>
                <a:spcPts val="0"/>
              </a:spcAft>
              <a:buClr>
                <a:schemeClr val="lt1"/>
              </a:buClr>
              <a:buSzPts val="5200"/>
              <a:buNone/>
              <a:defRPr sz="5200">
                <a:solidFill>
                  <a:schemeClr val="lt1"/>
                </a:solidFill>
              </a:defRPr>
            </a:lvl7pPr>
            <a:lvl8pPr lvl="7" algn="ctr">
              <a:lnSpc>
                <a:spcPct val="100000"/>
              </a:lnSpc>
              <a:spcBef>
                <a:spcPts val="0"/>
              </a:spcBef>
              <a:spcAft>
                <a:spcPts val="0"/>
              </a:spcAft>
              <a:buClr>
                <a:schemeClr val="lt1"/>
              </a:buClr>
              <a:buSzPts val="5200"/>
              <a:buNone/>
              <a:defRPr sz="5200">
                <a:solidFill>
                  <a:schemeClr val="lt1"/>
                </a:solidFill>
              </a:defRPr>
            </a:lvl8pPr>
            <a:lvl9pPr lvl="8" algn="ctr">
              <a:lnSpc>
                <a:spcPct val="100000"/>
              </a:lnSpc>
              <a:spcBef>
                <a:spcPts val="0"/>
              </a:spcBef>
              <a:spcAft>
                <a:spcPts val="0"/>
              </a:spcAft>
              <a:buClr>
                <a:schemeClr val="lt1"/>
              </a:buClr>
              <a:buSzPts val="5200"/>
              <a:buNone/>
              <a:defRPr sz="5200">
                <a:solidFill>
                  <a:schemeClr val="lt1"/>
                </a:solidFill>
              </a:defRPr>
            </a:lvl9pPr>
          </a:lstStyle>
          <a:p/>
        </p:txBody>
      </p:sp>
      <p:sp>
        <p:nvSpPr>
          <p:cNvPr id="169" name="Google Shape;169;p2"/>
          <p:cNvSpPr txBox="1"/>
          <p:nvPr>
            <p:ph idx="1" type="subTitle"/>
          </p:nvPr>
        </p:nvSpPr>
        <p:spPr>
          <a:xfrm>
            <a:off x="1594151" y="3198850"/>
            <a:ext cx="4139700" cy="40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chemeClr val="accent4"/>
            </a:gs>
            <a:gs pos="0">
              <a:schemeClr val="accent5"/>
            </a:gs>
            <a:gs pos="100000">
              <a:schemeClr val="accent3"/>
            </a:gs>
          </a:gsLst>
          <a:path path="circle">
            <a:fillToRect b="50%" l="50%" r="50%" t="50%"/>
          </a:path>
          <a:tileRect/>
        </a:gradFill>
      </p:bgPr>
    </p:bg>
    <p:spTree>
      <p:nvGrpSpPr>
        <p:cNvPr id="540" name="Shape 540"/>
        <p:cNvGrpSpPr/>
        <p:nvPr/>
      </p:nvGrpSpPr>
      <p:grpSpPr>
        <a:xfrm>
          <a:off x="0" y="0"/>
          <a:ext cx="0" cy="0"/>
          <a:chOff x="0" y="0"/>
          <a:chExt cx="0" cy="0"/>
        </a:xfrm>
      </p:grpSpPr>
      <p:pic>
        <p:nvPicPr>
          <p:cNvPr id="541" name="Google Shape;541;p11"/>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542" name="Google Shape;542;p11"/>
          <p:cNvPicPr preferRelativeResize="0"/>
          <p:nvPr/>
        </p:nvPicPr>
        <p:blipFill>
          <a:blip r:embed="rId2">
            <a:alphaModFix amt="31000"/>
          </a:blip>
          <a:stretch>
            <a:fillRect/>
          </a:stretch>
        </p:blipFill>
        <p:spPr>
          <a:xfrm>
            <a:off x="5145249" y="0"/>
            <a:ext cx="3998746" cy="2485548"/>
          </a:xfrm>
          <a:prstGeom prst="rect">
            <a:avLst/>
          </a:prstGeom>
          <a:noFill/>
          <a:ln>
            <a:noFill/>
          </a:ln>
        </p:spPr>
      </p:pic>
      <p:grpSp>
        <p:nvGrpSpPr>
          <p:cNvPr id="543" name="Google Shape;543;p11"/>
          <p:cNvGrpSpPr/>
          <p:nvPr/>
        </p:nvGrpSpPr>
        <p:grpSpPr>
          <a:xfrm>
            <a:off x="-825716" y="-1145242"/>
            <a:ext cx="7418510" cy="3952111"/>
            <a:chOff x="233350" y="949250"/>
            <a:chExt cx="7137300" cy="3802300"/>
          </a:xfrm>
        </p:grpSpPr>
        <p:sp>
          <p:nvSpPr>
            <p:cNvPr id="544" name="Google Shape;544;p1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5" name="Google Shape;595;p11"/>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596" name="Google Shape;596;p11"/>
          <p:cNvGrpSpPr/>
          <p:nvPr/>
        </p:nvGrpSpPr>
        <p:grpSpPr>
          <a:xfrm>
            <a:off x="2776259" y="3271308"/>
            <a:ext cx="7418510" cy="3952111"/>
            <a:chOff x="233350" y="949250"/>
            <a:chExt cx="7137300" cy="3802300"/>
          </a:xfrm>
        </p:grpSpPr>
        <p:sp>
          <p:nvSpPr>
            <p:cNvPr id="597" name="Google Shape;597;p1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11"/>
          <p:cNvGrpSpPr/>
          <p:nvPr/>
        </p:nvGrpSpPr>
        <p:grpSpPr>
          <a:xfrm>
            <a:off x="862884" y="740708"/>
            <a:ext cx="7418510" cy="3952111"/>
            <a:chOff x="233350" y="949250"/>
            <a:chExt cx="7137300" cy="3802300"/>
          </a:xfrm>
        </p:grpSpPr>
        <p:sp>
          <p:nvSpPr>
            <p:cNvPr id="649" name="Google Shape;649;p1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11"/>
          <p:cNvGrpSpPr/>
          <p:nvPr/>
        </p:nvGrpSpPr>
        <p:grpSpPr>
          <a:xfrm>
            <a:off x="-698787" y="1326437"/>
            <a:ext cx="9035113" cy="2606813"/>
            <a:chOff x="-1448741" y="445019"/>
            <a:chExt cx="9815441" cy="681306"/>
          </a:xfrm>
        </p:grpSpPr>
        <p:sp>
          <p:nvSpPr>
            <p:cNvPr id="701" name="Google Shape;701;p11"/>
            <p:cNvSpPr/>
            <p:nvPr/>
          </p:nvSpPr>
          <p:spPr>
            <a:xfrm>
              <a:off x="557400" y="445025"/>
              <a:ext cx="7809300" cy="681300"/>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1"/>
            <p:cNvSpPr/>
            <p:nvPr/>
          </p:nvSpPr>
          <p:spPr>
            <a:xfrm>
              <a:off x="-1448741" y="445019"/>
              <a:ext cx="3072000" cy="681300"/>
            </a:xfrm>
            <a:prstGeom prst="parallelogram">
              <a:avLst>
                <a:gd fmla="val 26205" name="adj"/>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 name="Google Shape;703;p11"/>
          <p:cNvSpPr txBox="1"/>
          <p:nvPr>
            <p:ph hasCustomPrompt="1" type="title"/>
          </p:nvPr>
        </p:nvSpPr>
        <p:spPr>
          <a:xfrm>
            <a:off x="2044825" y="1558475"/>
            <a:ext cx="5054400" cy="1511100"/>
          </a:xfrm>
          <a:prstGeom prst="rect">
            <a:avLst/>
          </a:prstGeom>
        </p:spPr>
        <p:txBody>
          <a:bodyPr anchorCtr="0" anchor="t" bIns="91425" lIns="91425" spcFirstLastPara="1" rIns="91425" wrap="square" tIns="91425">
            <a:noAutofit/>
          </a:bodyPr>
          <a:lstStyle>
            <a:lvl1pPr lvl="0" algn="ctr">
              <a:spcBef>
                <a:spcPts val="0"/>
              </a:spcBef>
              <a:spcAft>
                <a:spcPts val="0"/>
              </a:spcAft>
              <a:buSzPts val="9600"/>
              <a:buNone/>
              <a:defRPr sz="96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4" name="Google Shape;704;p11"/>
          <p:cNvSpPr txBox="1"/>
          <p:nvPr>
            <p:ph idx="1" type="subTitle"/>
          </p:nvPr>
        </p:nvSpPr>
        <p:spPr>
          <a:xfrm>
            <a:off x="2044825" y="3202650"/>
            <a:ext cx="50544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600">
                <a:solidFill>
                  <a:schemeClr val="accent3"/>
                </a:solidFill>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05" name="Shape 70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gradFill>
          <a:gsLst>
            <a:gs pos="0">
              <a:schemeClr val="accent4"/>
            </a:gs>
            <a:gs pos="0">
              <a:schemeClr val="accent5"/>
            </a:gs>
            <a:gs pos="100000">
              <a:schemeClr val="accent3"/>
            </a:gs>
          </a:gsLst>
          <a:path path="circle">
            <a:fillToRect b="50%" l="50%" r="50%" t="50%"/>
          </a:path>
          <a:tileRect/>
        </a:gradFill>
      </p:bgPr>
    </p:bg>
    <p:spTree>
      <p:nvGrpSpPr>
        <p:cNvPr id="706" name="Shape 706"/>
        <p:cNvGrpSpPr/>
        <p:nvPr/>
      </p:nvGrpSpPr>
      <p:grpSpPr>
        <a:xfrm>
          <a:off x="0" y="0"/>
          <a:ext cx="0" cy="0"/>
          <a:chOff x="0" y="0"/>
          <a:chExt cx="0" cy="0"/>
        </a:xfrm>
      </p:grpSpPr>
      <p:pic>
        <p:nvPicPr>
          <p:cNvPr id="707" name="Google Shape;707;p13"/>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708" name="Google Shape;708;p13"/>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709" name="Google Shape;709;p13"/>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710" name="Google Shape;71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1" name="Google Shape;711;p13"/>
          <p:cNvSpPr txBox="1"/>
          <p:nvPr>
            <p:ph hasCustomPrompt="1" idx="2" type="title"/>
          </p:nvPr>
        </p:nvSpPr>
        <p:spPr>
          <a:xfrm>
            <a:off x="755178" y="1583413"/>
            <a:ext cx="855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2" name="Google Shape;712;p13"/>
          <p:cNvSpPr txBox="1"/>
          <p:nvPr>
            <p:ph idx="1" type="subTitle"/>
          </p:nvPr>
        </p:nvSpPr>
        <p:spPr>
          <a:xfrm>
            <a:off x="1700243" y="1807299"/>
            <a:ext cx="2724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3" name="Google Shape;713;p13"/>
          <p:cNvSpPr txBox="1"/>
          <p:nvPr>
            <p:ph hasCustomPrompt="1" idx="3" type="title"/>
          </p:nvPr>
        </p:nvSpPr>
        <p:spPr>
          <a:xfrm>
            <a:off x="755169" y="2687920"/>
            <a:ext cx="855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4" name="Google Shape;714;p13"/>
          <p:cNvSpPr txBox="1"/>
          <p:nvPr>
            <p:ph idx="4" type="subTitle"/>
          </p:nvPr>
        </p:nvSpPr>
        <p:spPr>
          <a:xfrm>
            <a:off x="1700243" y="2933672"/>
            <a:ext cx="2724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5" name="Google Shape;715;p13"/>
          <p:cNvSpPr txBox="1"/>
          <p:nvPr>
            <p:ph hasCustomPrompt="1" idx="5" type="title"/>
          </p:nvPr>
        </p:nvSpPr>
        <p:spPr>
          <a:xfrm>
            <a:off x="755168" y="3835940"/>
            <a:ext cx="855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6" name="Google Shape;716;p13"/>
          <p:cNvSpPr txBox="1"/>
          <p:nvPr>
            <p:ph idx="6" type="subTitle"/>
          </p:nvPr>
        </p:nvSpPr>
        <p:spPr>
          <a:xfrm>
            <a:off x="1700243" y="4061351"/>
            <a:ext cx="2724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7" name="Google Shape;717;p13"/>
          <p:cNvSpPr txBox="1"/>
          <p:nvPr>
            <p:ph hasCustomPrompt="1" idx="7" type="title"/>
          </p:nvPr>
        </p:nvSpPr>
        <p:spPr>
          <a:xfrm>
            <a:off x="4710688" y="1583375"/>
            <a:ext cx="855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8" name="Google Shape;718;p13"/>
          <p:cNvSpPr txBox="1"/>
          <p:nvPr>
            <p:ph idx="8" type="subTitle"/>
          </p:nvPr>
        </p:nvSpPr>
        <p:spPr>
          <a:xfrm>
            <a:off x="5664228" y="1807299"/>
            <a:ext cx="2724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9" name="Google Shape;719;p13"/>
          <p:cNvSpPr txBox="1"/>
          <p:nvPr>
            <p:ph idx="9" type="subTitle"/>
          </p:nvPr>
        </p:nvSpPr>
        <p:spPr>
          <a:xfrm>
            <a:off x="1700243" y="1368500"/>
            <a:ext cx="2724600" cy="51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0" name="Google Shape;720;p13"/>
          <p:cNvSpPr txBox="1"/>
          <p:nvPr>
            <p:ph idx="13" type="subTitle"/>
          </p:nvPr>
        </p:nvSpPr>
        <p:spPr>
          <a:xfrm>
            <a:off x="1700243" y="2495321"/>
            <a:ext cx="2724600" cy="51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1" name="Google Shape;721;p13"/>
          <p:cNvSpPr txBox="1"/>
          <p:nvPr>
            <p:ph idx="14" type="subTitle"/>
          </p:nvPr>
        </p:nvSpPr>
        <p:spPr>
          <a:xfrm>
            <a:off x="1700243" y="3620950"/>
            <a:ext cx="2724600" cy="51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2" name="Google Shape;722;p13"/>
          <p:cNvSpPr txBox="1"/>
          <p:nvPr>
            <p:ph idx="15" type="subTitle"/>
          </p:nvPr>
        </p:nvSpPr>
        <p:spPr>
          <a:xfrm>
            <a:off x="5664229" y="1368500"/>
            <a:ext cx="2724600" cy="51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3" name="Google Shape;723;p13"/>
          <p:cNvSpPr txBox="1"/>
          <p:nvPr>
            <p:ph hasCustomPrompt="1" idx="16" type="title"/>
          </p:nvPr>
        </p:nvSpPr>
        <p:spPr>
          <a:xfrm>
            <a:off x="4710677" y="2687875"/>
            <a:ext cx="855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4" name="Google Shape;724;p13"/>
          <p:cNvSpPr txBox="1"/>
          <p:nvPr>
            <p:ph idx="17" type="subTitle"/>
          </p:nvPr>
        </p:nvSpPr>
        <p:spPr>
          <a:xfrm>
            <a:off x="5664228" y="2934339"/>
            <a:ext cx="2724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5" name="Google Shape;725;p13"/>
          <p:cNvSpPr txBox="1"/>
          <p:nvPr>
            <p:ph idx="18" type="subTitle"/>
          </p:nvPr>
        </p:nvSpPr>
        <p:spPr>
          <a:xfrm>
            <a:off x="5664232" y="2494726"/>
            <a:ext cx="2724600" cy="51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bg>
      <p:bgPr>
        <a:gradFill>
          <a:gsLst>
            <a:gs pos="0">
              <a:schemeClr val="accent4"/>
            </a:gs>
            <a:gs pos="0">
              <a:schemeClr val="accent5"/>
            </a:gs>
            <a:gs pos="100000">
              <a:schemeClr val="accent3"/>
            </a:gs>
          </a:gsLst>
          <a:path path="circle">
            <a:fillToRect b="50%" l="50%" r="50%" t="50%"/>
          </a:path>
          <a:tileRect/>
        </a:gradFill>
      </p:bgPr>
    </p:bg>
    <p:spTree>
      <p:nvGrpSpPr>
        <p:cNvPr id="726" name="Shape 726"/>
        <p:cNvGrpSpPr/>
        <p:nvPr/>
      </p:nvGrpSpPr>
      <p:grpSpPr>
        <a:xfrm>
          <a:off x="0" y="0"/>
          <a:ext cx="0" cy="0"/>
          <a:chOff x="0" y="0"/>
          <a:chExt cx="0" cy="0"/>
        </a:xfrm>
      </p:grpSpPr>
      <p:pic>
        <p:nvPicPr>
          <p:cNvPr id="727" name="Google Shape;727;p14"/>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728" name="Google Shape;728;p14"/>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729" name="Google Shape;729;p14"/>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730" name="Google Shape;730;p14"/>
          <p:cNvGrpSpPr/>
          <p:nvPr/>
        </p:nvGrpSpPr>
        <p:grpSpPr>
          <a:xfrm>
            <a:off x="-2360366" y="3271308"/>
            <a:ext cx="7418510" cy="3952111"/>
            <a:chOff x="233350" y="949250"/>
            <a:chExt cx="7137300" cy="3802300"/>
          </a:xfrm>
        </p:grpSpPr>
        <p:sp>
          <p:nvSpPr>
            <p:cNvPr id="731" name="Google Shape;731;p1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82" name="Google Shape;782;p14"/>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783" name="Google Shape;783;p14"/>
          <p:cNvGrpSpPr/>
          <p:nvPr/>
        </p:nvGrpSpPr>
        <p:grpSpPr>
          <a:xfrm>
            <a:off x="3631984" y="-1145242"/>
            <a:ext cx="7418510" cy="3952111"/>
            <a:chOff x="233350" y="949250"/>
            <a:chExt cx="7137300" cy="3802300"/>
          </a:xfrm>
        </p:grpSpPr>
        <p:sp>
          <p:nvSpPr>
            <p:cNvPr id="784" name="Google Shape;784;p1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 name="Google Shape;835;p14"/>
          <p:cNvGrpSpPr/>
          <p:nvPr/>
        </p:nvGrpSpPr>
        <p:grpSpPr>
          <a:xfrm>
            <a:off x="862884" y="740708"/>
            <a:ext cx="7418510" cy="3952111"/>
            <a:chOff x="233350" y="949250"/>
            <a:chExt cx="7137300" cy="3802300"/>
          </a:xfrm>
        </p:grpSpPr>
        <p:sp>
          <p:nvSpPr>
            <p:cNvPr id="836" name="Google Shape;836;p1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 name="Google Shape;887;p14"/>
          <p:cNvSpPr txBox="1"/>
          <p:nvPr>
            <p:ph type="title"/>
          </p:nvPr>
        </p:nvSpPr>
        <p:spPr>
          <a:xfrm>
            <a:off x="2009225" y="2151300"/>
            <a:ext cx="50334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000"/>
              <a:buNone/>
              <a:defRPr sz="5000">
                <a:solidFill>
                  <a:schemeClr val="lt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888" name="Google Shape;888;p14"/>
          <p:cNvSpPr txBox="1"/>
          <p:nvPr>
            <p:ph hasCustomPrompt="1" idx="2" type="title"/>
          </p:nvPr>
        </p:nvSpPr>
        <p:spPr>
          <a:xfrm>
            <a:off x="841325" y="1517575"/>
            <a:ext cx="1184100" cy="890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89" name="Google Shape;889;p14"/>
          <p:cNvSpPr txBox="1"/>
          <p:nvPr>
            <p:ph idx="1" type="subTitle"/>
          </p:nvPr>
        </p:nvSpPr>
        <p:spPr>
          <a:xfrm>
            <a:off x="2009225" y="3226650"/>
            <a:ext cx="5033400" cy="4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_1">
    <p:bg>
      <p:bgPr>
        <a:gradFill>
          <a:gsLst>
            <a:gs pos="0">
              <a:schemeClr val="accent4"/>
            </a:gs>
            <a:gs pos="0">
              <a:schemeClr val="accent5"/>
            </a:gs>
            <a:gs pos="100000">
              <a:schemeClr val="accent3"/>
            </a:gs>
          </a:gsLst>
          <a:path path="circle">
            <a:fillToRect b="50%" l="50%" r="50%" t="50%"/>
          </a:path>
          <a:tileRect/>
        </a:gradFill>
      </p:bgPr>
    </p:bg>
    <p:spTree>
      <p:nvGrpSpPr>
        <p:cNvPr id="890" name="Shape 890"/>
        <p:cNvGrpSpPr/>
        <p:nvPr/>
      </p:nvGrpSpPr>
      <p:grpSpPr>
        <a:xfrm>
          <a:off x="0" y="0"/>
          <a:ext cx="0" cy="0"/>
          <a:chOff x="0" y="0"/>
          <a:chExt cx="0" cy="0"/>
        </a:xfrm>
      </p:grpSpPr>
      <p:pic>
        <p:nvPicPr>
          <p:cNvPr id="891" name="Google Shape;891;p15"/>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892" name="Google Shape;892;p15"/>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893" name="Google Shape;893;p15"/>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894" name="Google Shape;894;p15"/>
          <p:cNvGrpSpPr/>
          <p:nvPr/>
        </p:nvGrpSpPr>
        <p:grpSpPr>
          <a:xfrm>
            <a:off x="-2360366" y="3271308"/>
            <a:ext cx="7418510" cy="3952111"/>
            <a:chOff x="233350" y="949250"/>
            <a:chExt cx="7137300" cy="3802300"/>
          </a:xfrm>
        </p:grpSpPr>
        <p:sp>
          <p:nvSpPr>
            <p:cNvPr id="895" name="Google Shape;895;p1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46" name="Google Shape;946;p15"/>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947" name="Google Shape;947;p15"/>
          <p:cNvGrpSpPr/>
          <p:nvPr/>
        </p:nvGrpSpPr>
        <p:grpSpPr>
          <a:xfrm>
            <a:off x="3631984" y="-1145242"/>
            <a:ext cx="7418510" cy="3952111"/>
            <a:chOff x="233350" y="949250"/>
            <a:chExt cx="7137300" cy="3802300"/>
          </a:xfrm>
        </p:grpSpPr>
        <p:sp>
          <p:nvSpPr>
            <p:cNvPr id="948" name="Google Shape;948;p1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15"/>
          <p:cNvGrpSpPr/>
          <p:nvPr/>
        </p:nvGrpSpPr>
        <p:grpSpPr>
          <a:xfrm>
            <a:off x="862884" y="740708"/>
            <a:ext cx="7418510" cy="3952111"/>
            <a:chOff x="233350" y="949250"/>
            <a:chExt cx="7137300" cy="3802300"/>
          </a:xfrm>
        </p:grpSpPr>
        <p:sp>
          <p:nvSpPr>
            <p:cNvPr id="1000" name="Google Shape;1000;p1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 name="Google Shape;1051;p15"/>
          <p:cNvSpPr txBox="1"/>
          <p:nvPr>
            <p:ph type="title"/>
          </p:nvPr>
        </p:nvSpPr>
        <p:spPr>
          <a:xfrm>
            <a:off x="1597925" y="2208950"/>
            <a:ext cx="55515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sz="5000">
                <a:solidFill>
                  <a:schemeClr val="lt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052" name="Google Shape;1052;p15"/>
          <p:cNvSpPr txBox="1"/>
          <p:nvPr>
            <p:ph hasCustomPrompt="1" idx="2" type="title"/>
          </p:nvPr>
        </p:nvSpPr>
        <p:spPr>
          <a:xfrm>
            <a:off x="2352975" y="1130000"/>
            <a:ext cx="1184100" cy="890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53" name="Google Shape;1053;p15"/>
          <p:cNvSpPr txBox="1"/>
          <p:nvPr>
            <p:ph idx="1" type="subTitle"/>
          </p:nvPr>
        </p:nvSpPr>
        <p:spPr>
          <a:xfrm>
            <a:off x="2152425" y="3270613"/>
            <a:ext cx="4705200" cy="4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_1_1">
    <p:bg>
      <p:bgPr>
        <a:gradFill>
          <a:gsLst>
            <a:gs pos="0">
              <a:schemeClr val="dk2"/>
            </a:gs>
            <a:gs pos="100000">
              <a:schemeClr val="dk1"/>
            </a:gs>
          </a:gsLst>
          <a:path path="circle">
            <a:fillToRect b="50%" l="50%" r="50%" t="50%"/>
          </a:path>
          <a:tileRect/>
        </a:gradFill>
      </p:bgPr>
    </p:bg>
    <p:spTree>
      <p:nvGrpSpPr>
        <p:cNvPr id="1054" name="Shape 1054"/>
        <p:cNvGrpSpPr/>
        <p:nvPr/>
      </p:nvGrpSpPr>
      <p:grpSpPr>
        <a:xfrm>
          <a:off x="0" y="0"/>
          <a:ext cx="0" cy="0"/>
          <a:chOff x="0" y="0"/>
          <a:chExt cx="0" cy="0"/>
        </a:xfrm>
      </p:grpSpPr>
      <p:pic>
        <p:nvPicPr>
          <p:cNvPr id="1055" name="Google Shape;1055;p16"/>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grpSp>
        <p:nvGrpSpPr>
          <p:cNvPr id="1056" name="Google Shape;1056;p16"/>
          <p:cNvGrpSpPr/>
          <p:nvPr/>
        </p:nvGrpSpPr>
        <p:grpSpPr>
          <a:xfrm>
            <a:off x="3631984" y="-1145242"/>
            <a:ext cx="7418510" cy="3952111"/>
            <a:chOff x="233350" y="949250"/>
            <a:chExt cx="7137300" cy="3802300"/>
          </a:xfrm>
        </p:grpSpPr>
        <p:sp>
          <p:nvSpPr>
            <p:cNvPr id="1057" name="Google Shape;1057;p1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 name="Google Shape;1108;p16"/>
          <p:cNvGrpSpPr/>
          <p:nvPr/>
        </p:nvGrpSpPr>
        <p:grpSpPr>
          <a:xfrm>
            <a:off x="862884" y="740708"/>
            <a:ext cx="7418510" cy="3952111"/>
            <a:chOff x="233350" y="949250"/>
            <a:chExt cx="7137300" cy="3802300"/>
          </a:xfrm>
        </p:grpSpPr>
        <p:sp>
          <p:nvSpPr>
            <p:cNvPr id="1109" name="Google Shape;1109;p1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60" name="Google Shape;1160;p16"/>
          <p:cNvPicPr preferRelativeResize="0"/>
          <p:nvPr/>
        </p:nvPicPr>
        <p:blipFill>
          <a:blip r:embed="rId3">
            <a:alphaModFix amt="34000"/>
          </a:blip>
          <a:stretch>
            <a:fillRect/>
          </a:stretch>
        </p:blipFill>
        <p:spPr>
          <a:xfrm rot="10800000">
            <a:off x="-1" y="2657950"/>
            <a:ext cx="3998746" cy="2485548"/>
          </a:xfrm>
          <a:prstGeom prst="rect">
            <a:avLst/>
          </a:prstGeom>
          <a:noFill/>
          <a:ln>
            <a:noFill/>
          </a:ln>
        </p:spPr>
      </p:pic>
      <p:grpSp>
        <p:nvGrpSpPr>
          <p:cNvPr id="1161" name="Google Shape;1161;p16"/>
          <p:cNvGrpSpPr/>
          <p:nvPr/>
        </p:nvGrpSpPr>
        <p:grpSpPr>
          <a:xfrm>
            <a:off x="-2360366" y="3271308"/>
            <a:ext cx="7418510" cy="3952111"/>
            <a:chOff x="233350" y="949250"/>
            <a:chExt cx="7137300" cy="3802300"/>
          </a:xfrm>
        </p:grpSpPr>
        <p:sp>
          <p:nvSpPr>
            <p:cNvPr id="1162" name="Google Shape;1162;p1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13" name="Google Shape;1213;p16"/>
          <p:cNvPicPr preferRelativeResize="0"/>
          <p:nvPr/>
        </p:nvPicPr>
        <p:blipFill>
          <a:blip r:embed="rId3">
            <a:alphaModFix amt="33000"/>
          </a:blip>
          <a:stretch>
            <a:fillRect/>
          </a:stretch>
        </p:blipFill>
        <p:spPr>
          <a:xfrm>
            <a:off x="5145249" y="0"/>
            <a:ext cx="3998746" cy="2485548"/>
          </a:xfrm>
          <a:prstGeom prst="rect">
            <a:avLst/>
          </a:prstGeom>
          <a:noFill/>
          <a:ln>
            <a:noFill/>
          </a:ln>
        </p:spPr>
      </p:pic>
      <p:sp>
        <p:nvSpPr>
          <p:cNvPr id="1214" name="Google Shape;1214;p16"/>
          <p:cNvSpPr txBox="1"/>
          <p:nvPr>
            <p:ph type="title"/>
          </p:nvPr>
        </p:nvSpPr>
        <p:spPr>
          <a:xfrm>
            <a:off x="1597925" y="2208950"/>
            <a:ext cx="63024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sz="5000">
                <a:solidFill>
                  <a:schemeClr val="lt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215" name="Google Shape;1215;p16"/>
          <p:cNvSpPr txBox="1"/>
          <p:nvPr>
            <p:ph hasCustomPrompt="1" idx="2" type="title"/>
          </p:nvPr>
        </p:nvSpPr>
        <p:spPr>
          <a:xfrm>
            <a:off x="2368650" y="1129975"/>
            <a:ext cx="1184100" cy="890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16" name="Google Shape;1216;p16"/>
          <p:cNvSpPr txBox="1"/>
          <p:nvPr>
            <p:ph idx="1" type="subTitle"/>
          </p:nvPr>
        </p:nvSpPr>
        <p:spPr>
          <a:xfrm>
            <a:off x="2152425" y="3270613"/>
            <a:ext cx="4705200" cy="4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2_1_1_1">
    <p:bg>
      <p:bgPr>
        <a:gradFill>
          <a:gsLst>
            <a:gs pos="0">
              <a:schemeClr val="accent4"/>
            </a:gs>
            <a:gs pos="0">
              <a:schemeClr val="accent5"/>
            </a:gs>
            <a:gs pos="100000">
              <a:schemeClr val="accent3"/>
            </a:gs>
          </a:gsLst>
          <a:path path="circle">
            <a:fillToRect b="50%" l="50%" r="50%" t="50%"/>
          </a:path>
          <a:tileRect/>
        </a:gradFill>
      </p:bgPr>
    </p:bg>
    <p:spTree>
      <p:nvGrpSpPr>
        <p:cNvPr id="1217" name="Shape 1217"/>
        <p:cNvGrpSpPr/>
        <p:nvPr/>
      </p:nvGrpSpPr>
      <p:grpSpPr>
        <a:xfrm>
          <a:off x="0" y="0"/>
          <a:ext cx="0" cy="0"/>
          <a:chOff x="0" y="0"/>
          <a:chExt cx="0" cy="0"/>
        </a:xfrm>
      </p:grpSpPr>
      <p:pic>
        <p:nvPicPr>
          <p:cNvPr id="1218" name="Google Shape;1218;p17"/>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219" name="Google Shape;1219;p17"/>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1220" name="Google Shape;1220;p17"/>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1221" name="Google Shape;1221;p17"/>
          <p:cNvGrpSpPr/>
          <p:nvPr/>
        </p:nvGrpSpPr>
        <p:grpSpPr>
          <a:xfrm>
            <a:off x="3631984" y="-1145242"/>
            <a:ext cx="7418510" cy="3952111"/>
            <a:chOff x="233350" y="949250"/>
            <a:chExt cx="7137300" cy="3802300"/>
          </a:xfrm>
        </p:grpSpPr>
        <p:sp>
          <p:nvSpPr>
            <p:cNvPr id="1222" name="Google Shape;1222;p1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17"/>
          <p:cNvGrpSpPr/>
          <p:nvPr/>
        </p:nvGrpSpPr>
        <p:grpSpPr>
          <a:xfrm>
            <a:off x="862884" y="740708"/>
            <a:ext cx="7418510" cy="3952111"/>
            <a:chOff x="233350" y="949250"/>
            <a:chExt cx="7137300" cy="3802300"/>
          </a:xfrm>
        </p:grpSpPr>
        <p:sp>
          <p:nvSpPr>
            <p:cNvPr id="1274" name="Google Shape;1274;p1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25" name="Google Shape;1325;p17"/>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1326" name="Google Shape;1326;p17"/>
          <p:cNvGrpSpPr/>
          <p:nvPr/>
        </p:nvGrpSpPr>
        <p:grpSpPr>
          <a:xfrm>
            <a:off x="-2360366" y="3271308"/>
            <a:ext cx="7418510" cy="3952111"/>
            <a:chOff x="233350" y="949250"/>
            <a:chExt cx="7137300" cy="3802300"/>
          </a:xfrm>
        </p:grpSpPr>
        <p:sp>
          <p:nvSpPr>
            <p:cNvPr id="1327" name="Google Shape;1327;p1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8" name="Google Shape;1378;p17"/>
          <p:cNvSpPr txBox="1"/>
          <p:nvPr>
            <p:ph type="title"/>
          </p:nvPr>
        </p:nvSpPr>
        <p:spPr>
          <a:xfrm>
            <a:off x="1420800" y="2208950"/>
            <a:ext cx="63024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000"/>
              <a:buNone/>
              <a:defRPr sz="5000">
                <a:solidFill>
                  <a:schemeClr val="lt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379" name="Google Shape;1379;p17"/>
          <p:cNvSpPr txBox="1"/>
          <p:nvPr>
            <p:ph hasCustomPrompt="1" idx="2" type="title"/>
          </p:nvPr>
        </p:nvSpPr>
        <p:spPr>
          <a:xfrm>
            <a:off x="3979950" y="1130000"/>
            <a:ext cx="1184100" cy="890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80" name="Google Shape;1380;p17"/>
          <p:cNvSpPr txBox="1"/>
          <p:nvPr>
            <p:ph idx="1" type="subTitle"/>
          </p:nvPr>
        </p:nvSpPr>
        <p:spPr>
          <a:xfrm>
            <a:off x="2219400" y="3270613"/>
            <a:ext cx="4705200" cy="4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gradFill>
          <a:gsLst>
            <a:gs pos="0">
              <a:schemeClr val="accent4"/>
            </a:gs>
            <a:gs pos="0">
              <a:schemeClr val="accent5"/>
            </a:gs>
            <a:gs pos="100000">
              <a:schemeClr val="accent3"/>
            </a:gs>
          </a:gsLst>
          <a:path path="circle">
            <a:fillToRect b="50%" l="50%" r="50%" t="50%"/>
          </a:path>
          <a:tileRect/>
        </a:gradFill>
      </p:bgPr>
    </p:bg>
    <p:spTree>
      <p:nvGrpSpPr>
        <p:cNvPr id="1381" name="Shape 1381"/>
        <p:cNvGrpSpPr/>
        <p:nvPr/>
      </p:nvGrpSpPr>
      <p:grpSpPr>
        <a:xfrm>
          <a:off x="0" y="0"/>
          <a:ext cx="0" cy="0"/>
          <a:chOff x="0" y="0"/>
          <a:chExt cx="0" cy="0"/>
        </a:xfrm>
      </p:grpSpPr>
      <p:pic>
        <p:nvPicPr>
          <p:cNvPr id="1382" name="Google Shape;1382;p18"/>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383" name="Google Shape;1383;p18"/>
          <p:cNvPicPr preferRelativeResize="0"/>
          <p:nvPr/>
        </p:nvPicPr>
        <p:blipFill>
          <a:blip r:embed="rId3">
            <a:alphaModFix amt="31000"/>
          </a:blip>
          <a:stretch>
            <a:fillRect/>
          </a:stretch>
        </p:blipFill>
        <p:spPr>
          <a:xfrm>
            <a:off x="5145249" y="0"/>
            <a:ext cx="3998746" cy="2485548"/>
          </a:xfrm>
          <a:prstGeom prst="rect">
            <a:avLst/>
          </a:prstGeom>
          <a:noFill/>
          <a:ln>
            <a:noFill/>
          </a:ln>
        </p:spPr>
      </p:pic>
      <p:grpSp>
        <p:nvGrpSpPr>
          <p:cNvPr id="1384" name="Google Shape;1384;p18"/>
          <p:cNvGrpSpPr/>
          <p:nvPr/>
        </p:nvGrpSpPr>
        <p:grpSpPr>
          <a:xfrm>
            <a:off x="4306859" y="3271308"/>
            <a:ext cx="7418510" cy="3952111"/>
            <a:chOff x="233350" y="949250"/>
            <a:chExt cx="7137300" cy="3802300"/>
          </a:xfrm>
        </p:grpSpPr>
        <p:sp>
          <p:nvSpPr>
            <p:cNvPr id="1385" name="Google Shape;1385;p1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36" name="Google Shape;1436;p18"/>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437" name="Google Shape;1437;p18"/>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grpSp>
        <p:nvGrpSpPr>
          <p:cNvPr id="1438" name="Google Shape;1438;p18"/>
          <p:cNvGrpSpPr/>
          <p:nvPr/>
        </p:nvGrpSpPr>
        <p:grpSpPr>
          <a:xfrm>
            <a:off x="-1177041" y="-1145242"/>
            <a:ext cx="7418510" cy="3952111"/>
            <a:chOff x="233350" y="949250"/>
            <a:chExt cx="7137300" cy="3802300"/>
          </a:xfrm>
        </p:grpSpPr>
        <p:sp>
          <p:nvSpPr>
            <p:cNvPr id="1439" name="Google Shape;1439;p1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18"/>
          <p:cNvGrpSpPr/>
          <p:nvPr/>
        </p:nvGrpSpPr>
        <p:grpSpPr>
          <a:xfrm>
            <a:off x="862884" y="740708"/>
            <a:ext cx="7418510" cy="3952111"/>
            <a:chOff x="233350" y="949250"/>
            <a:chExt cx="7137300" cy="3802300"/>
          </a:xfrm>
        </p:grpSpPr>
        <p:sp>
          <p:nvSpPr>
            <p:cNvPr id="1491" name="Google Shape;1491;p1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18"/>
          <p:cNvGrpSpPr/>
          <p:nvPr/>
        </p:nvGrpSpPr>
        <p:grpSpPr>
          <a:xfrm>
            <a:off x="-730050" y="1265700"/>
            <a:ext cx="9066386" cy="2388437"/>
            <a:chOff x="-1482703" y="301921"/>
            <a:chExt cx="9849414" cy="824452"/>
          </a:xfrm>
        </p:grpSpPr>
        <p:sp>
          <p:nvSpPr>
            <p:cNvPr id="1543" name="Google Shape;1543;p18"/>
            <p:cNvSpPr/>
            <p:nvPr/>
          </p:nvSpPr>
          <p:spPr>
            <a:xfrm>
              <a:off x="557411" y="301973"/>
              <a:ext cx="7809300" cy="824400"/>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8"/>
            <p:cNvSpPr/>
            <p:nvPr/>
          </p:nvSpPr>
          <p:spPr>
            <a:xfrm>
              <a:off x="-1482703" y="301921"/>
              <a:ext cx="2736300" cy="8244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5" name="Google Shape;1545;p18"/>
          <p:cNvSpPr txBox="1"/>
          <p:nvPr>
            <p:ph type="title"/>
          </p:nvPr>
        </p:nvSpPr>
        <p:spPr>
          <a:xfrm>
            <a:off x="2030850" y="3307500"/>
            <a:ext cx="5655000" cy="531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3000"/>
              <a:buNone/>
              <a:defRPr sz="2200">
                <a:solidFill>
                  <a:schemeClr val="accent3"/>
                </a:solidFill>
              </a:defRPr>
            </a:lvl1pPr>
            <a:lvl2pPr lvl="1" rtl="0" algn="ctr">
              <a:spcBef>
                <a:spcPts val="0"/>
              </a:spcBef>
              <a:spcAft>
                <a:spcPts val="0"/>
              </a:spcAft>
              <a:buClr>
                <a:schemeClr val="accent3"/>
              </a:buClr>
              <a:buSzPts val="3000"/>
              <a:buNone/>
              <a:defRPr sz="3000">
                <a:solidFill>
                  <a:schemeClr val="accent3"/>
                </a:solidFill>
              </a:defRPr>
            </a:lvl2pPr>
            <a:lvl3pPr lvl="2" rtl="0" algn="ctr">
              <a:spcBef>
                <a:spcPts val="0"/>
              </a:spcBef>
              <a:spcAft>
                <a:spcPts val="0"/>
              </a:spcAft>
              <a:buClr>
                <a:schemeClr val="accent3"/>
              </a:buClr>
              <a:buSzPts val="3000"/>
              <a:buNone/>
              <a:defRPr sz="3000">
                <a:solidFill>
                  <a:schemeClr val="accent3"/>
                </a:solidFill>
              </a:defRPr>
            </a:lvl3pPr>
            <a:lvl4pPr lvl="3" rtl="0" algn="ctr">
              <a:spcBef>
                <a:spcPts val="0"/>
              </a:spcBef>
              <a:spcAft>
                <a:spcPts val="0"/>
              </a:spcAft>
              <a:buClr>
                <a:schemeClr val="accent3"/>
              </a:buClr>
              <a:buSzPts val="3000"/>
              <a:buNone/>
              <a:defRPr sz="3000">
                <a:solidFill>
                  <a:schemeClr val="accent3"/>
                </a:solidFill>
              </a:defRPr>
            </a:lvl4pPr>
            <a:lvl5pPr lvl="4" rtl="0" algn="ctr">
              <a:spcBef>
                <a:spcPts val="0"/>
              </a:spcBef>
              <a:spcAft>
                <a:spcPts val="0"/>
              </a:spcAft>
              <a:buClr>
                <a:schemeClr val="accent3"/>
              </a:buClr>
              <a:buSzPts val="3000"/>
              <a:buNone/>
              <a:defRPr sz="3000">
                <a:solidFill>
                  <a:schemeClr val="accent3"/>
                </a:solidFill>
              </a:defRPr>
            </a:lvl5pPr>
            <a:lvl6pPr lvl="5" rtl="0" algn="ctr">
              <a:spcBef>
                <a:spcPts val="0"/>
              </a:spcBef>
              <a:spcAft>
                <a:spcPts val="0"/>
              </a:spcAft>
              <a:buClr>
                <a:schemeClr val="accent3"/>
              </a:buClr>
              <a:buSzPts val="3000"/>
              <a:buNone/>
              <a:defRPr sz="3000">
                <a:solidFill>
                  <a:schemeClr val="accent3"/>
                </a:solidFill>
              </a:defRPr>
            </a:lvl6pPr>
            <a:lvl7pPr lvl="6" rtl="0" algn="ctr">
              <a:spcBef>
                <a:spcPts val="0"/>
              </a:spcBef>
              <a:spcAft>
                <a:spcPts val="0"/>
              </a:spcAft>
              <a:buClr>
                <a:schemeClr val="accent3"/>
              </a:buClr>
              <a:buSzPts val="3000"/>
              <a:buNone/>
              <a:defRPr sz="3000">
                <a:solidFill>
                  <a:schemeClr val="accent3"/>
                </a:solidFill>
              </a:defRPr>
            </a:lvl7pPr>
            <a:lvl8pPr lvl="7" rtl="0" algn="ctr">
              <a:spcBef>
                <a:spcPts val="0"/>
              </a:spcBef>
              <a:spcAft>
                <a:spcPts val="0"/>
              </a:spcAft>
              <a:buClr>
                <a:schemeClr val="accent3"/>
              </a:buClr>
              <a:buSzPts val="3000"/>
              <a:buNone/>
              <a:defRPr sz="3000">
                <a:solidFill>
                  <a:schemeClr val="accent3"/>
                </a:solidFill>
              </a:defRPr>
            </a:lvl8pPr>
            <a:lvl9pPr lvl="8" rtl="0" algn="ctr">
              <a:spcBef>
                <a:spcPts val="0"/>
              </a:spcBef>
              <a:spcAft>
                <a:spcPts val="0"/>
              </a:spcAft>
              <a:buClr>
                <a:schemeClr val="accent3"/>
              </a:buClr>
              <a:buSzPts val="3000"/>
              <a:buNone/>
              <a:defRPr sz="3000">
                <a:solidFill>
                  <a:schemeClr val="accent3"/>
                </a:solidFill>
              </a:defRPr>
            </a:lvl9pPr>
          </a:lstStyle>
          <a:p/>
        </p:txBody>
      </p:sp>
      <p:sp>
        <p:nvSpPr>
          <p:cNvPr id="1546" name="Google Shape;1546;p18"/>
          <p:cNvSpPr txBox="1"/>
          <p:nvPr>
            <p:ph idx="1" type="subTitle"/>
          </p:nvPr>
        </p:nvSpPr>
        <p:spPr>
          <a:xfrm>
            <a:off x="2030850" y="1642575"/>
            <a:ext cx="5655000" cy="146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None/>
              <a:defRPr sz="2500">
                <a:solidFill>
                  <a:schemeClr val="dk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547" name="Shape 1547"/>
        <p:cNvGrpSpPr/>
        <p:nvPr/>
      </p:nvGrpSpPr>
      <p:grpSpPr>
        <a:xfrm>
          <a:off x="0" y="0"/>
          <a:ext cx="0" cy="0"/>
          <a:chOff x="0" y="0"/>
          <a:chExt cx="0" cy="0"/>
        </a:xfrm>
      </p:grpSpPr>
      <p:pic>
        <p:nvPicPr>
          <p:cNvPr id="1548" name="Google Shape;1548;p19"/>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549" name="Google Shape;1549;p19"/>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1550" name="Google Shape;1550;p19"/>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sp>
        <p:nvSpPr>
          <p:cNvPr id="1551" name="Google Shape;1551;p19"/>
          <p:cNvSpPr txBox="1"/>
          <p:nvPr>
            <p:ph idx="1" type="subTitle"/>
          </p:nvPr>
        </p:nvSpPr>
        <p:spPr>
          <a:xfrm>
            <a:off x="715100" y="1960600"/>
            <a:ext cx="7189200" cy="230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2" name="Google Shape;1552;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53" name="Google Shape;1553;p19"/>
          <p:cNvSpPr txBox="1"/>
          <p:nvPr>
            <p:ph idx="2" type="subTitle"/>
          </p:nvPr>
        </p:nvSpPr>
        <p:spPr>
          <a:xfrm>
            <a:off x="715100" y="1555900"/>
            <a:ext cx="7189200" cy="40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400">
                <a:latin typeface="Exo"/>
                <a:ea typeface="Exo"/>
                <a:cs typeface="Exo"/>
                <a:sym typeface="Exo"/>
              </a:defRPr>
            </a:lvl1pPr>
            <a:lvl2pPr lvl="1" rtl="0" algn="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554" name="Shape 1554"/>
        <p:cNvGrpSpPr/>
        <p:nvPr/>
      </p:nvGrpSpPr>
      <p:grpSpPr>
        <a:xfrm>
          <a:off x="0" y="0"/>
          <a:ext cx="0" cy="0"/>
          <a:chOff x="0" y="0"/>
          <a:chExt cx="0" cy="0"/>
        </a:xfrm>
      </p:grpSpPr>
      <p:pic>
        <p:nvPicPr>
          <p:cNvPr id="1555" name="Google Shape;1555;p20"/>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556" name="Google Shape;1556;p20"/>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557" name="Google Shape;1557;p20"/>
          <p:cNvPicPr preferRelativeResize="0"/>
          <p:nvPr/>
        </p:nvPicPr>
        <p:blipFill>
          <a:blip r:embed="rId3">
            <a:alphaModFix amt="31000"/>
          </a:blip>
          <a:stretch>
            <a:fillRect/>
          </a:stretch>
        </p:blipFill>
        <p:spPr>
          <a:xfrm>
            <a:off x="5145249" y="0"/>
            <a:ext cx="3998746" cy="2485548"/>
          </a:xfrm>
          <a:prstGeom prst="rect">
            <a:avLst/>
          </a:prstGeom>
          <a:noFill/>
          <a:ln>
            <a:noFill/>
          </a:ln>
        </p:spPr>
      </p:pic>
      <p:grpSp>
        <p:nvGrpSpPr>
          <p:cNvPr id="1558" name="Google Shape;1558;p20"/>
          <p:cNvGrpSpPr/>
          <p:nvPr/>
        </p:nvGrpSpPr>
        <p:grpSpPr>
          <a:xfrm>
            <a:off x="-609700" y="1732239"/>
            <a:ext cx="8976246" cy="2531747"/>
            <a:chOff x="-602821" y="1930575"/>
            <a:chExt cx="8976246" cy="2304312"/>
          </a:xfrm>
        </p:grpSpPr>
        <p:sp>
          <p:nvSpPr>
            <p:cNvPr id="1559" name="Google Shape;1559;p20"/>
            <p:cNvSpPr/>
            <p:nvPr/>
          </p:nvSpPr>
          <p:spPr>
            <a:xfrm>
              <a:off x="-602821" y="1930587"/>
              <a:ext cx="1709100" cy="2304300"/>
            </a:xfrm>
            <a:prstGeom prst="parallelogram">
              <a:avLst>
                <a:gd fmla="val 31339" name="adj"/>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0"/>
            <p:cNvSpPr/>
            <p:nvPr/>
          </p:nvSpPr>
          <p:spPr>
            <a:xfrm>
              <a:off x="499325" y="1930575"/>
              <a:ext cx="7874100" cy="2304300"/>
            </a:xfrm>
            <a:prstGeom prst="parallelogram">
              <a:avLst>
                <a:gd fmla="val 2327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1" name="Google Shape;1561;p20"/>
          <p:cNvSpPr txBox="1"/>
          <p:nvPr>
            <p:ph idx="1" type="subTitle"/>
          </p:nvPr>
        </p:nvSpPr>
        <p:spPr>
          <a:xfrm>
            <a:off x="1390325" y="2637900"/>
            <a:ext cx="2907600" cy="105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2" name="Google Shape;1562;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63" name="Google Shape;1563;p20"/>
          <p:cNvSpPr txBox="1"/>
          <p:nvPr>
            <p:ph idx="2" type="subTitle"/>
          </p:nvPr>
        </p:nvSpPr>
        <p:spPr>
          <a:xfrm>
            <a:off x="1390325" y="2303700"/>
            <a:ext cx="2907600" cy="40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solidFill>
                  <a:schemeClr val="accent3"/>
                </a:solidFill>
                <a:latin typeface="Exo"/>
                <a:ea typeface="Exo"/>
                <a:cs typeface="Exo"/>
                <a:sym typeface="Ex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64" name="Google Shape;1564;p20"/>
          <p:cNvSpPr/>
          <p:nvPr>
            <p:ph idx="3" type="pic"/>
          </p:nvPr>
        </p:nvSpPr>
        <p:spPr>
          <a:xfrm>
            <a:off x="4722050" y="1422000"/>
            <a:ext cx="3186600" cy="3152100"/>
          </a:xfrm>
          <a:prstGeom prst="parallelogram">
            <a:avLst>
              <a:gd fmla="val 25000" name="adj"/>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4"/>
            </a:gs>
            <a:gs pos="0">
              <a:schemeClr val="accent5"/>
            </a:gs>
            <a:gs pos="100000">
              <a:schemeClr val="accent3"/>
            </a:gs>
          </a:gsLst>
          <a:path path="circle">
            <a:fillToRect b="50%" l="50%" r="50%" t="50%"/>
          </a:path>
          <a:tileRect/>
        </a:gradFill>
      </p:bgPr>
    </p:bg>
    <p:spTree>
      <p:nvGrpSpPr>
        <p:cNvPr id="170" name="Shape 170"/>
        <p:cNvGrpSpPr/>
        <p:nvPr/>
      </p:nvGrpSpPr>
      <p:grpSpPr>
        <a:xfrm>
          <a:off x="0" y="0"/>
          <a:ext cx="0" cy="0"/>
          <a:chOff x="0" y="0"/>
          <a:chExt cx="0" cy="0"/>
        </a:xfrm>
      </p:grpSpPr>
      <p:pic>
        <p:nvPicPr>
          <p:cNvPr id="171" name="Google Shape;171;p3"/>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72" name="Google Shape;172;p3"/>
          <p:cNvPicPr preferRelativeResize="0"/>
          <p:nvPr/>
        </p:nvPicPr>
        <p:blipFill>
          <a:blip r:embed="rId2">
            <a:alphaModFix amt="31000"/>
          </a:blip>
          <a:stretch>
            <a:fillRect/>
          </a:stretch>
        </p:blipFill>
        <p:spPr>
          <a:xfrm>
            <a:off x="5145249" y="0"/>
            <a:ext cx="3998746" cy="2485548"/>
          </a:xfrm>
          <a:prstGeom prst="rect">
            <a:avLst/>
          </a:prstGeom>
          <a:noFill/>
          <a:ln>
            <a:noFill/>
          </a:ln>
        </p:spPr>
      </p:pic>
      <p:grpSp>
        <p:nvGrpSpPr>
          <p:cNvPr id="173" name="Google Shape;173;p3"/>
          <p:cNvGrpSpPr/>
          <p:nvPr/>
        </p:nvGrpSpPr>
        <p:grpSpPr>
          <a:xfrm>
            <a:off x="-2360366" y="3271308"/>
            <a:ext cx="7418510" cy="3952111"/>
            <a:chOff x="233350" y="949250"/>
            <a:chExt cx="7137300" cy="3802300"/>
          </a:xfrm>
        </p:grpSpPr>
        <p:sp>
          <p:nvSpPr>
            <p:cNvPr id="174" name="Google Shape;174;p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5" name="Google Shape;225;p3"/>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226" name="Google Shape;226;p3"/>
          <p:cNvGrpSpPr/>
          <p:nvPr/>
        </p:nvGrpSpPr>
        <p:grpSpPr>
          <a:xfrm>
            <a:off x="3631984" y="-1145242"/>
            <a:ext cx="7418510" cy="3952111"/>
            <a:chOff x="233350" y="949250"/>
            <a:chExt cx="7137300" cy="3802300"/>
          </a:xfrm>
        </p:grpSpPr>
        <p:sp>
          <p:nvSpPr>
            <p:cNvPr id="227" name="Google Shape;227;p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3"/>
          <p:cNvGrpSpPr/>
          <p:nvPr/>
        </p:nvGrpSpPr>
        <p:grpSpPr>
          <a:xfrm>
            <a:off x="862884" y="740708"/>
            <a:ext cx="7418510" cy="3952111"/>
            <a:chOff x="233350" y="949250"/>
            <a:chExt cx="7137300" cy="3802300"/>
          </a:xfrm>
        </p:grpSpPr>
        <p:sp>
          <p:nvSpPr>
            <p:cNvPr id="279" name="Google Shape;279;p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3"/>
          <p:cNvSpPr txBox="1"/>
          <p:nvPr>
            <p:ph type="title"/>
          </p:nvPr>
        </p:nvSpPr>
        <p:spPr>
          <a:xfrm>
            <a:off x="1597925" y="2208950"/>
            <a:ext cx="6302400" cy="841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000"/>
              <a:buNone/>
              <a:defRPr sz="5000">
                <a:solidFill>
                  <a:schemeClr val="lt1"/>
                </a:solidFill>
              </a:defRPr>
            </a:lvl1pPr>
            <a:lvl2pPr lvl="1" algn="ctr">
              <a:spcBef>
                <a:spcPts val="0"/>
              </a:spcBef>
              <a:spcAft>
                <a:spcPts val="0"/>
              </a:spcAft>
              <a:buClr>
                <a:schemeClr val="lt1"/>
              </a:buClr>
              <a:buSzPts val="5000"/>
              <a:buNone/>
              <a:defRPr sz="5000">
                <a:solidFill>
                  <a:schemeClr val="lt1"/>
                </a:solidFill>
              </a:defRPr>
            </a:lvl2pPr>
            <a:lvl3pPr lvl="2" algn="ctr">
              <a:spcBef>
                <a:spcPts val="0"/>
              </a:spcBef>
              <a:spcAft>
                <a:spcPts val="0"/>
              </a:spcAft>
              <a:buClr>
                <a:schemeClr val="lt1"/>
              </a:buClr>
              <a:buSzPts val="5000"/>
              <a:buNone/>
              <a:defRPr sz="5000">
                <a:solidFill>
                  <a:schemeClr val="lt1"/>
                </a:solidFill>
              </a:defRPr>
            </a:lvl3pPr>
            <a:lvl4pPr lvl="3" algn="ctr">
              <a:spcBef>
                <a:spcPts val="0"/>
              </a:spcBef>
              <a:spcAft>
                <a:spcPts val="0"/>
              </a:spcAft>
              <a:buClr>
                <a:schemeClr val="lt1"/>
              </a:buClr>
              <a:buSzPts val="5000"/>
              <a:buNone/>
              <a:defRPr sz="5000">
                <a:solidFill>
                  <a:schemeClr val="lt1"/>
                </a:solidFill>
              </a:defRPr>
            </a:lvl4pPr>
            <a:lvl5pPr lvl="4" algn="ctr">
              <a:spcBef>
                <a:spcPts val="0"/>
              </a:spcBef>
              <a:spcAft>
                <a:spcPts val="0"/>
              </a:spcAft>
              <a:buClr>
                <a:schemeClr val="lt1"/>
              </a:buClr>
              <a:buSzPts val="5000"/>
              <a:buNone/>
              <a:defRPr sz="5000">
                <a:solidFill>
                  <a:schemeClr val="lt1"/>
                </a:solidFill>
              </a:defRPr>
            </a:lvl5pPr>
            <a:lvl6pPr lvl="5" algn="ctr">
              <a:spcBef>
                <a:spcPts val="0"/>
              </a:spcBef>
              <a:spcAft>
                <a:spcPts val="0"/>
              </a:spcAft>
              <a:buClr>
                <a:schemeClr val="lt1"/>
              </a:buClr>
              <a:buSzPts val="5000"/>
              <a:buNone/>
              <a:defRPr sz="5000">
                <a:solidFill>
                  <a:schemeClr val="lt1"/>
                </a:solidFill>
              </a:defRPr>
            </a:lvl6pPr>
            <a:lvl7pPr lvl="6" algn="ctr">
              <a:spcBef>
                <a:spcPts val="0"/>
              </a:spcBef>
              <a:spcAft>
                <a:spcPts val="0"/>
              </a:spcAft>
              <a:buClr>
                <a:schemeClr val="lt1"/>
              </a:buClr>
              <a:buSzPts val="5000"/>
              <a:buNone/>
              <a:defRPr sz="5000">
                <a:solidFill>
                  <a:schemeClr val="lt1"/>
                </a:solidFill>
              </a:defRPr>
            </a:lvl7pPr>
            <a:lvl8pPr lvl="7" algn="ctr">
              <a:spcBef>
                <a:spcPts val="0"/>
              </a:spcBef>
              <a:spcAft>
                <a:spcPts val="0"/>
              </a:spcAft>
              <a:buClr>
                <a:schemeClr val="lt1"/>
              </a:buClr>
              <a:buSzPts val="5000"/>
              <a:buNone/>
              <a:defRPr sz="5000">
                <a:solidFill>
                  <a:schemeClr val="lt1"/>
                </a:solidFill>
              </a:defRPr>
            </a:lvl8pPr>
            <a:lvl9pPr lvl="8" algn="ctr">
              <a:spcBef>
                <a:spcPts val="0"/>
              </a:spcBef>
              <a:spcAft>
                <a:spcPts val="0"/>
              </a:spcAft>
              <a:buClr>
                <a:schemeClr val="lt1"/>
              </a:buClr>
              <a:buSzPts val="5000"/>
              <a:buNone/>
              <a:defRPr sz="5000">
                <a:solidFill>
                  <a:schemeClr val="lt1"/>
                </a:solidFill>
              </a:defRPr>
            </a:lvl9pPr>
          </a:lstStyle>
          <a:p/>
        </p:txBody>
      </p:sp>
      <p:sp>
        <p:nvSpPr>
          <p:cNvPr id="331" name="Google Shape;331;p3"/>
          <p:cNvSpPr txBox="1"/>
          <p:nvPr>
            <p:ph hasCustomPrompt="1" idx="2" type="title"/>
          </p:nvPr>
        </p:nvSpPr>
        <p:spPr>
          <a:xfrm>
            <a:off x="6224725" y="1130000"/>
            <a:ext cx="1184100" cy="890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32" name="Google Shape;332;p3"/>
          <p:cNvSpPr txBox="1"/>
          <p:nvPr>
            <p:ph idx="1" type="subTitle"/>
          </p:nvPr>
        </p:nvSpPr>
        <p:spPr>
          <a:xfrm>
            <a:off x="2152425" y="3270613"/>
            <a:ext cx="4705200" cy="4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1565" name="Shape 1565"/>
        <p:cNvGrpSpPr/>
        <p:nvPr/>
      </p:nvGrpSpPr>
      <p:grpSpPr>
        <a:xfrm>
          <a:off x="0" y="0"/>
          <a:ext cx="0" cy="0"/>
          <a:chOff x="0" y="0"/>
          <a:chExt cx="0" cy="0"/>
        </a:xfrm>
      </p:grpSpPr>
      <p:pic>
        <p:nvPicPr>
          <p:cNvPr id="1566" name="Google Shape;1566;p21"/>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567" name="Google Shape;1567;p21"/>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568" name="Google Shape;1568;p21"/>
          <p:cNvPicPr preferRelativeResize="0"/>
          <p:nvPr/>
        </p:nvPicPr>
        <p:blipFill>
          <a:blip r:embed="rId3">
            <a:alphaModFix amt="31000"/>
          </a:blip>
          <a:stretch>
            <a:fillRect/>
          </a:stretch>
        </p:blipFill>
        <p:spPr>
          <a:xfrm>
            <a:off x="5145249" y="0"/>
            <a:ext cx="3998746" cy="2485548"/>
          </a:xfrm>
          <a:prstGeom prst="rect">
            <a:avLst/>
          </a:prstGeom>
          <a:noFill/>
          <a:ln>
            <a:noFill/>
          </a:ln>
        </p:spPr>
      </p:pic>
      <p:grpSp>
        <p:nvGrpSpPr>
          <p:cNvPr id="1569" name="Google Shape;1569;p21"/>
          <p:cNvGrpSpPr/>
          <p:nvPr/>
        </p:nvGrpSpPr>
        <p:grpSpPr>
          <a:xfrm>
            <a:off x="-609700" y="1732239"/>
            <a:ext cx="8976246" cy="2531747"/>
            <a:chOff x="-602821" y="1930575"/>
            <a:chExt cx="8976246" cy="2304312"/>
          </a:xfrm>
        </p:grpSpPr>
        <p:sp>
          <p:nvSpPr>
            <p:cNvPr id="1570" name="Google Shape;1570;p21"/>
            <p:cNvSpPr/>
            <p:nvPr/>
          </p:nvSpPr>
          <p:spPr>
            <a:xfrm>
              <a:off x="-602821" y="1930587"/>
              <a:ext cx="1709100" cy="2304300"/>
            </a:xfrm>
            <a:prstGeom prst="parallelogram">
              <a:avLst>
                <a:gd fmla="val 31339" name="adj"/>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1"/>
            <p:cNvSpPr/>
            <p:nvPr/>
          </p:nvSpPr>
          <p:spPr>
            <a:xfrm>
              <a:off x="499325" y="1930575"/>
              <a:ext cx="7874100" cy="2304300"/>
            </a:xfrm>
            <a:prstGeom prst="parallelogram">
              <a:avLst>
                <a:gd fmla="val 2327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2" name="Google Shape;1572;p21"/>
          <p:cNvSpPr txBox="1"/>
          <p:nvPr>
            <p:ph idx="1" type="subTitle"/>
          </p:nvPr>
        </p:nvSpPr>
        <p:spPr>
          <a:xfrm>
            <a:off x="4194775" y="2637963"/>
            <a:ext cx="3368400" cy="105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3" name="Google Shape;1573;p21"/>
          <p:cNvSpPr/>
          <p:nvPr>
            <p:ph idx="2" type="pic"/>
          </p:nvPr>
        </p:nvSpPr>
        <p:spPr>
          <a:xfrm>
            <a:off x="995525" y="1422000"/>
            <a:ext cx="3199200" cy="3152100"/>
          </a:xfrm>
          <a:prstGeom prst="parallelogram">
            <a:avLst>
              <a:gd fmla="val 25000" name="adj"/>
            </a:avLst>
          </a:prstGeom>
          <a:noFill/>
          <a:ln>
            <a:noFill/>
          </a:ln>
        </p:spPr>
      </p:sp>
      <p:sp>
        <p:nvSpPr>
          <p:cNvPr id="1574" name="Google Shape;1574;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75" name="Google Shape;1575;p21"/>
          <p:cNvSpPr txBox="1"/>
          <p:nvPr>
            <p:ph idx="3" type="subTitle"/>
          </p:nvPr>
        </p:nvSpPr>
        <p:spPr>
          <a:xfrm>
            <a:off x="4194775" y="2303763"/>
            <a:ext cx="3368400" cy="40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solidFill>
                  <a:schemeClr val="accent3"/>
                </a:solidFill>
                <a:latin typeface="Exo"/>
                <a:ea typeface="Exo"/>
                <a:cs typeface="Exo"/>
                <a:sym typeface="Ex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1576" name="Shape 1576"/>
        <p:cNvGrpSpPr/>
        <p:nvPr/>
      </p:nvGrpSpPr>
      <p:grpSpPr>
        <a:xfrm>
          <a:off x="0" y="0"/>
          <a:ext cx="0" cy="0"/>
          <a:chOff x="0" y="0"/>
          <a:chExt cx="0" cy="0"/>
        </a:xfrm>
      </p:grpSpPr>
      <p:pic>
        <p:nvPicPr>
          <p:cNvPr id="1577" name="Google Shape;1577;p22"/>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578" name="Google Shape;1578;p22"/>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579" name="Google Shape;1579;p22"/>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1580" name="Google Shape;1580;p22"/>
          <p:cNvSpPr txBox="1"/>
          <p:nvPr>
            <p:ph idx="1" type="subTitle"/>
          </p:nvPr>
        </p:nvSpPr>
        <p:spPr>
          <a:xfrm>
            <a:off x="5442263" y="3187530"/>
            <a:ext cx="2846700" cy="84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1" name="Google Shape;1581;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582" name="Shape 1582"/>
        <p:cNvGrpSpPr/>
        <p:nvPr/>
      </p:nvGrpSpPr>
      <p:grpSpPr>
        <a:xfrm>
          <a:off x="0" y="0"/>
          <a:ext cx="0" cy="0"/>
          <a:chOff x="0" y="0"/>
          <a:chExt cx="0" cy="0"/>
        </a:xfrm>
      </p:grpSpPr>
      <p:pic>
        <p:nvPicPr>
          <p:cNvPr id="1583" name="Google Shape;1583;p23"/>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584" name="Google Shape;1584;p23"/>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sp>
        <p:nvSpPr>
          <p:cNvPr id="1585" name="Google Shape;1585;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86" name="Google Shape;1586;p23"/>
          <p:cNvSpPr txBox="1"/>
          <p:nvPr>
            <p:ph idx="1" type="subTitle"/>
          </p:nvPr>
        </p:nvSpPr>
        <p:spPr>
          <a:xfrm>
            <a:off x="720000" y="2760900"/>
            <a:ext cx="23364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4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87" name="Google Shape;1587;p23"/>
          <p:cNvSpPr txBox="1"/>
          <p:nvPr>
            <p:ph idx="2" type="subTitle"/>
          </p:nvPr>
        </p:nvSpPr>
        <p:spPr>
          <a:xfrm>
            <a:off x="720000" y="3210899"/>
            <a:ext cx="2336400" cy="99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8" name="Google Shape;1588;p23"/>
          <p:cNvSpPr txBox="1"/>
          <p:nvPr>
            <p:ph idx="3" type="subTitle"/>
          </p:nvPr>
        </p:nvSpPr>
        <p:spPr>
          <a:xfrm>
            <a:off x="3403800" y="3210899"/>
            <a:ext cx="2336400" cy="99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9" name="Google Shape;1589;p23"/>
          <p:cNvSpPr txBox="1"/>
          <p:nvPr>
            <p:ph idx="4" type="subTitle"/>
          </p:nvPr>
        </p:nvSpPr>
        <p:spPr>
          <a:xfrm>
            <a:off x="6087600" y="3210899"/>
            <a:ext cx="2336400" cy="99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0" name="Google Shape;1590;p23"/>
          <p:cNvSpPr txBox="1"/>
          <p:nvPr>
            <p:ph idx="5" type="subTitle"/>
          </p:nvPr>
        </p:nvSpPr>
        <p:spPr>
          <a:xfrm>
            <a:off x="3403800" y="2760900"/>
            <a:ext cx="23364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4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91" name="Google Shape;1591;p23"/>
          <p:cNvSpPr txBox="1"/>
          <p:nvPr>
            <p:ph idx="6" type="subTitle"/>
          </p:nvPr>
        </p:nvSpPr>
        <p:spPr>
          <a:xfrm>
            <a:off x="6087600" y="2760900"/>
            <a:ext cx="23364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4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pic>
        <p:nvPicPr>
          <p:cNvPr id="1592" name="Google Shape;1592;p23"/>
          <p:cNvPicPr preferRelativeResize="0"/>
          <p:nvPr/>
        </p:nvPicPr>
        <p:blipFill>
          <a:blip r:embed="rId3">
            <a:alphaModFix amt="31000"/>
          </a:blip>
          <a:stretch>
            <a:fillRect/>
          </a:stretch>
        </p:blipFill>
        <p:spPr>
          <a:xfrm>
            <a:off x="5145249" y="0"/>
            <a:ext cx="3998746" cy="248554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593" name="Shape 1593"/>
        <p:cNvGrpSpPr/>
        <p:nvPr/>
      </p:nvGrpSpPr>
      <p:grpSpPr>
        <a:xfrm>
          <a:off x="0" y="0"/>
          <a:ext cx="0" cy="0"/>
          <a:chOff x="0" y="0"/>
          <a:chExt cx="0" cy="0"/>
        </a:xfrm>
      </p:grpSpPr>
      <p:pic>
        <p:nvPicPr>
          <p:cNvPr id="1594" name="Google Shape;1594;p24"/>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595" name="Google Shape;1595;p24"/>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596" name="Google Shape;1596;p24"/>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1597" name="Google Shape;1597;p24"/>
          <p:cNvSpPr txBox="1"/>
          <p:nvPr>
            <p:ph idx="1" type="subTitle"/>
          </p:nvPr>
        </p:nvSpPr>
        <p:spPr>
          <a:xfrm>
            <a:off x="1937100" y="1800075"/>
            <a:ext cx="4434900" cy="45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98" name="Google Shape;1598;p24"/>
          <p:cNvSpPr txBox="1"/>
          <p:nvPr>
            <p:ph idx="2" type="subTitle"/>
          </p:nvPr>
        </p:nvSpPr>
        <p:spPr>
          <a:xfrm>
            <a:off x="1937100" y="2985975"/>
            <a:ext cx="4434900" cy="45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99" name="Google Shape;1599;p24"/>
          <p:cNvSpPr txBox="1"/>
          <p:nvPr>
            <p:ph idx="3" type="subTitle"/>
          </p:nvPr>
        </p:nvSpPr>
        <p:spPr>
          <a:xfrm>
            <a:off x="1937100" y="4171825"/>
            <a:ext cx="4434900" cy="45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00" name="Google Shape;1600;p24"/>
          <p:cNvSpPr txBox="1"/>
          <p:nvPr>
            <p:ph idx="4" type="subTitle"/>
          </p:nvPr>
        </p:nvSpPr>
        <p:spPr>
          <a:xfrm>
            <a:off x="1937100" y="1417575"/>
            <a:ext cx="4434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1" name="Google Shape;1601;p24"/>
          <p:cNvSpPr txBox="1"/>
          <p:nvPr>
            <p:ph idx="5" type="subTitle"/>
          </p:nvPr>
        </p:nvSpPr>
        <p:spPr>
          <a:xfrm>
            <a:off x="1937100" y="2603406"/>
            <a:ext cx="4434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2" name="Google Shape;1602;p24"/>
          <p:cNvSpPr txBox="1"/>
          <p:nvPr>
            <p:ph idx="6" type="subTitle"/>
          </p:nvPr>
        </p:nvSpPr>
        <p:spPr>
          <a:xfrm>
            <a:off x="1937100" y="3789336"/>
            <a:ext cx="4434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3" name="Google Shape;1603;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604" name="Shape 1604"/>
        <p:cNvGrpSpPr/>
        <p:nvPr/>
      </p:nvGrpSpPr>
      <p:grpSpPr>
        <a:xfrm>
          <a:off x="0" y="0"/>
          <a:ext cx="0" cy="0"/>
          <a:chOff x="0" y="0"/>
          <a:chExt cx="0" cy="0"/>
        </a:xfrm>
      </p:grpSpPr>
      <p:pic>
        <p:nvPicPr>
          <p:cNvPr id="1605" name="Google Shape;1605;p25"/>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606" name="Google Shape;1606;p25"/>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607" name="Google Shape;1607;p25"/>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1608" name="Google Shape;1608;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09" name="Google Shape;1609;p25"/>
          <p:cNvSpPr txBox="1"/>
          <p:nvPr>
            <p:ph idx="1" type="subTitle"/>
          </p:nvPr>
        </p:nvSpPr>
        <p:spPr>
          <a:xfrm>
            <a:off x="720011" y="1534975"/>
            <a:ext cx="28671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10" name="Google Shape;1610;p25"/>
          <p:cNvSpPr txBox="1"/>
          <p:nvPr>
            <p:ph idx="2" type="subTitle"/>
          </p:nvPr>
        </p:nvSpPr>
        <p:spPr>
          <a:xfrm>
            <a:off x="720011" y="1984675"/>
            <a:ext cx="2867100" cy="71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1" name="Google Shape;1611;p25"/>
          <p:cNvSpPr txBox="1"/>
          <p:nvPr>
            <p:ph idx="3" type="subTitle"/>
          </p:nvPr>
        </p:nvSpPr>
        <p:spPr>
          <a:xfrm>
            <a:off x="4452539" y="1984675"/>
            <a:ext cx="2867100" cy="71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2" name="Google Shape;1612;p25"/>
          <p:cNvSpPr txBox="1"/>
          <p:nvPr>
            <p:ph idx="4" type="subTitle"/>
          </p:nvPr>
        </p:nvSpPr>
        <p:spPr>
          <a:xfrm>
            <a:off x="720011" y="3622575"/>
            <a:ext cx="2867100" cy="71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3" name="Google Shape;1613;p25"/>
          <p:cNvSpPr txBox="1"/>
          <p:nvPr>
            <p:ph idx="5" type="subTitle"/>
          </p:nvPr>
        </p:nvSpPr>
        <p:spPr>
          <a:xfrm>
            <a:off x="4452539" y="3622575"/>
            <a:ext cx="2867100" cy="71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4" name="Google Shape;1614;p25"/>
          <p:cNvSpPr txBox="1"/>
          <p:nvPr>
            <p:ph idx="6" type="subTitle"/>
          </p:nvPr>
        </p:nvSpPr>
        <p:spPr>
          <a:xfrm>
            <a:off x="720011" y="3172875"/>
            <a:ext cx="28671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15" name="Google Shape;1615;p25"/>
          <p:cNvSpPr txBox="1"/>
          <p:nvPr>
            <p:ph idx="7" type="subTitle"/>
          </p:nvPr>
        </p:nvSpPr>
        <p:spPr>
          <a:xfrm>
            <a:off x="4452536" y="1534975"/>
            <a:ext cx="28671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16" name="Google Shape;1616;p25"/>
          <p:cNvSpPr txBox="1"/>
          <p:nvPr>
            <p:ph idx="8" type="subTitle"/>
          </p:nvPr>
        </p:nvSpPr>
        <p:spPr>
          <a:xfrm>
            <a:off x="4452536" y="3172875"/>
            <a:ext cx="28671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617" name="Shape 1617"/>
        <p:cNvGrpSpPr/>
        <p:nvPr/>
      </p:nvGrpSpPr>
      <p:grpSpPr>
        <a:xfrm>
          <a:off x="0" y="0"/>
          <a:ext cx="0" cy="0"/>
          <a:chOff x="0" y="0"/>
          <a:chExt cx="0" cy="0"/>
        </a:xfrm>
      </p:grpSpPr>
      <p:pic>
        <p:nvPicPr>
          <p:cNvPr id="1618" name="Google Shape;1618;p26"/>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619" name="Google Shape;1619;p26"/>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620" name="Google Shape;1620;p26"/>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1621" name="Google Shape;1621;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22" name="Google Shape;1622;p26"/>
          <p:cNvSpPr txBox="1"/>
          <p:nvPr>
            <p:ph idx="1" type="subTitle"/>
          </p:nvPr>
        </p:nvSpPr>
        <p:spPr>
          <a:xfrm>
            <a:off x="861101" y="2030560"/>
            <a:ext cx="2051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3" name="Google Shape;1623;p26"/>
          <p:cNvSpPr txBox="1"/>
          <p:nvPr>
            <p:ph idx="2" type="subTitle"/>
          </p:nvPr>
        </p:nvSpPr>
        <p:spPr>
          <a:xfrm>
            <a:off x="3546300" y="2030560"/>
            <a:ext cx="2051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4" name="Google Shape;1624;p26"/>
          <p:cNvSpPr txBox="1"/>
          <p:nvPr>
            <p:ph idx="3" type="subTitle"/>
          </p:nvPr>
        </p:nvSpPr>
        <p:spPr>
          <a:xfrm>
            <a:off x="6235699" y="2030560"/>
            <a:ext cx="20472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5" name="Google Shape;1625;p26"/>
          <p:cNvSpPr txBox="1"/>
          <p:nvPr>
            <p:ph idx="4" type="subTitle"/>
          </p:nvPr>
        </p:nvSpPr>
        <p:spPr>
          <a:xfrm>
            <a:off x="861101" y="3685176"/>
            <a:ext cx="2051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6" name="Google Shape;1626;p26"/>
          <p:cNvSpPr txBox="1"/>
          <p:nvPr>
            <p:ph idx="5" type="subTitle"/>
          </p:nvPr>
        </p:nvSpPr>
        <p:spPr>
          <a:xfrm>
            <a:off x="3546300" y="3685176"/>
            <a:ext cx="2051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7" name="Google Shape;1627;p26"/>
          <p:cNvSpPr txBox="1"/>
          <p:nvPr>
            <p:ph idx="6" type="subTitle"/>
          </p:nvPr>
        </p:nvSpPr>
        <p:spPr>
          <a:xfrm>
            <a:off x="6235699" y="3685176"/>
            <a:ext cx="20472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8" name="Google Shape;1628;p26"/>
          <p:cNvSpPr txBox="1"/>
          <p:nvPr>
            <p:ph idx="7" type="subTitle"/>
          </p:nvPr>
        </p:nvSpPr>
        <p:spPr>
          <a:xfrm>
            <a:off x="861101" y="1548200"/>
            <a:ext cx="20514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29" name="Google Shape;1629;p26"/>
          <p:cNvSpPr txBox="1"/>
          <p:nvPr>
            <p:ph idx="8" type="subTitle"/>
          </p:nvPr>
        </p:nvSpPr>
        <p:spPr>
          <a:xfrm>
            <a:off x="3546300" y="1548200"/>
            <a:ext cx="20514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0" name="Google Shape;1630;p26"/>
          <p:cNvSpPr txBox="1"/>
          <p:nvPr>
            <p:ph idx="9" type="subTitle"/>
          </p:nvPr>
        </p:nvSpPr>
        <p:spPr>
          <a:xfrm>
            <a:off x="6235699" y="1548200"/>
            <a:ext cx="20472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1" name="Google Shape;1631;p26"/>
          <p:cNvSpPr txBox="1"/>
          <p:nvPr>
            <p:ph idx="13" type="subTitle"/>
          </p:nvPr>
        </p:nvSpPr>
        <p:spPr>
          <a:xfrm>
            <a:off x="861101" y="3110375"/>
            <a:ext cx="20514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2" name="Google Shape;1632;p26"/>
          <p:cNvSpPr txBox="1"/>
          <p:nvPr>
            <p:ph idx="14" type="subTitle"/>
          </p:nvPr>
        </p:nvSpPr>
        <p:spPr>
          <a:xfrm>
            <a:off x="3546300" y="3110375"/>
            <a:ext cx="20514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4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3" name="Google Shape;1633;p26"/>
          <p:cNvSpPr txBox="1"/>
          <p:nvPr>
            <p:ph idx="15" type="subTitle"/>
          </p:nvPr>
        </p:nvSpPr>
        <p:spPr>
          <a:xfrm>
            <a:off x="6235699" y="3110375"/>
            <a:ext cx="20472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gradFill>
          <a:gsLst>
            <a:gs pos="0">
              <a:schemeClr val="accent4"/>
            </a:gs>
            <a:gs pos="0">
              <a:schemeClr val="accent5"/>
            </a:gs>
            <a:gs pos="100000">
              <a:schemeClr val="accent3"/>
            </a:gs>
          </a:gsLst>
          <a:path path="circle">
            <a:fillToRect b="50%" l="50%" r="50%" t="50%"/>
          </a:path>
          <a:tileRect/>
        </a:gradFill>
      </p:bgPr>
    </p:bg>
    <p:spTree>
      <p:nvGrpSpPr>
        <p:cNvPr id="1634" name="Shape 1634"/>
        <p:cNvGrpSpPr/>
        <p:nvPr/>
      </p:nvGrpSpPr>
      <p:grpSpPr>
        <a:xfrm>
          <a:off x="0" y="0"/>
          <a:ext cx="0" cy="0"/>
          <a:chOff x="0" y="0"/>
          <a:chExt cx="0" cy="0"/>
        </a:xfrm>
      </p:grpSpPr>
      <p:pic>
        <p:nvPicPr>
          <p:cNvPr id="1635" name="Google Shape;1635;p27"/>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636" name="Google Shape;1636;p27"/>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1637" name="Google Shape;1637;p27"/>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sp>
        <p:nvSpPr>
          <p:cNvPr id="1638" name="Google Shape;1638;p27"/>
          <p:cNvSpPr txBox="1"/>
          <p:nvPr>
            <p:ph hasCustomPrompt="1" type="title"/>
          </p:nvPr>
        </p:nvSpPr>
        <p:spPr>
          <a:xfrm>
            <a:off x="1767475" y="600136"/>
            <a:ext cx="4936200" cy="8283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48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639" name="Google Shape;1639;p27"/>
          <p:cNvSpPr txBox="1"/>
          <p:nvPr>
            <p:ph idx="1" type="subTitle"/>
          </p:nvPr>
        </p:nvSpPr>
        <p:spPr>
          <a:xfrm>
            <a:off x="1767475" y="1324641"/>
            <a:ext cx="49362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0" name="Google Shape;1640;p27"/>
          <p:cNvSpPr txBox="1"/>
          <p:nvPr>
            <p:ph hasCustomPrompt="1" idx="2" type="title"/>
          </p:nvPr>
        </p:nvSpPr>
        <p:spPr>
          <a:xfrm>
            <a:off x="2065125" y="1975371"/>
            <a:ext cx="4936200" cy="8283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48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641" name="Google Shape;1641;p27"/>
          <p:cNvSpPr txBox="1"/>
          <p:nvPr>
            <p:ph idx="3" type="subTitle"/>
          </p:nvPr>
        </p:nvSpPr>
        <p:spPr>
          <a:xfrm>
            <a:off x="2065125" y="2699876"/>
            <a:ext cx="49362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2" name="Google Shape;1642;p27"/>
          <p:cNvSpPr txBox="1"/>
          <p:nvPr>
            <p:ph hasCustomPrompt="1" idx="4" type="title"/>
          </p:nvPr>
        </p:nvSpPr>
        <p:spPr>
          <a:xfrm>
            <a:off x="2369925" y="3350619"/>
            <a:ext cx="4936200" cy="8283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48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643" name="Google Shape;1643;p27"/>
          <p:cNvSpPr txBox="1"/>
          <p:nvPr>
            <p:ph idx="5" type="subTitle"/>
          </p:nvPr>
        </p:nvSpPr>
        <p:spPr>
          <a:xfrm>
            <a:off x="2369925" y="4075124"/>
            <a:ext cx="49362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gradFill>
          <a:gsLst>
            <a:gs pos="0">
              <a:schemeClr val="accent4"/>
            </a:gs>
            <a:gs pos="0">
              <a:schemeClr val="accent5"/>
            </a:gs>
            <a:gs pos="100000">
              <a:schemeClr val="accent3"/>
            </a:gs>
          </a:gsLst>
          <a:path path="circle">
            <a:fillToRect b="50%" l="50%" r="50%" t="50%"/>
          </a:path>
          <a:tileRect/>
        </a:gradFill>
      </p:bgPr>
    </p:bg>
    <p:spTree>
      <p:nvGrpSpPr>
        <p:cNvPr id="1644" name="Shape 1644"/>
        <p:cNvGrpSpPr/>
        <p:nvPr/>
      </p:nvGrpSpPr>
      <p:grpSpPr>
        <a:xfrm>
          <a:off x="0" y="0"/>
          <a:ext cx="0" cy="0"/>
          <a:chOff x="0" y="0"/>
          <a:chExt cx="0" cy="0"/>
        </a:xfrm>
      </p:grpSpPr>
      <p:pic>
        <p:nvPicPr>
          <p:cNvPr id="1645" name="Google Shape;1645;p28"/>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646" name="Google Shape;1646;p28"/>
          <p:cNvPicPr preferRelativeResize="0"/>
          <p:nvPr/>
        </p:nvPicPr>
        <p:blipFill>
          <a:blip r:embed="rId2">
            <a:alphaModFix amt="31000"/>
          </a:blip>
          <a:stretch>
            <a:fillRect/>
          </a:stretch>
        </p:blipFill>
        <p:spPr>
          <a:xfrm>
            <a:off x="5145249" y="0"/>
            <a:ext cx="3998746" cy="2485548"/>
          </a:xfrm>
          <a:prstGeom prst="rect">
            <a:avLst/>
          </a:prstGeom>
          <a:noFill/>
          <a:ln>
            <a:noFill/>
          </a:ln>
        </p:spPr>
      </p:pic>
      <p:grpSp>
        <p:nvGrpSpPr>
          <p:cNvPr id="1647" name="Google Shape;1647;p28"/>
          <p:cNvGrpSpPr/>
          <p:nvPr/>
        </p:nvGrpSpPr>
        <p:grpSpPr>
          <a:xfrm>
            <a:off x="-2360366" y="3271308"/>
            <a:ext cx="7418510" cy="3952111"/>
            <a:chOff x="233350" y="949250"/>
            <a:chExt cx="7137300" cy="3802300"/>
          </a:xfrm>
        </p:grpSpPr>
        <p:sp>
          <p:nvSpPr>
            <p:cNvPr id="1648" name="Google Shape;1648;p2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99" name="Google Shape;1699;p28"/>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pic>
        <p:nvPicPr>
          <p:cNvPr id="1700" name="Google Shape;1700;p28"/>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1701" name="Google Shape;1701;p28"/>
          <p:cNvGrpSpPr/>
          <p:nvPr/>
        </p:nvGrpSpPr>
        <p:grpSpPr>
          <a:xfrm>
            <a:off x="3631984" y="-1145242"/>
            <a:ext cx="7418510" cy="3952111"/>
            <a:chOff x="233350" y="949250"/>
            <a:chExt cx="7137300" cy="3802300"/>
          </a:xfrm>
        </p:grpSpPr>
        <p:sp>
          <p:nvSpPr>
            <p:cNvPr id="1702" name="Google Shape;1702;p2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3" name="Google Shape;1753;p28"/>
          <p:cNvGrpSpPr/>
          <p:nvPr/>
        </p:nvGrpSpPr>
        <p:grpSpPr>
          <a:xfrm>
            <a:off x="862884" y="740708"/>
            <a:ext cx="7418510" cy="3952111"/>
            <a:chOff x="233350" y="949250"/>
            <a:chExt cx="7137300" cy="3802300"/>
          </a:xfrm>
        </p:grpSpPr>
        <p:sp>
          <p:nvSpPr>
            <p:cNvPr id="1754" name="Google Shape;1754;p2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5" name="Google Shape;1805;p28"/>
          <p:cNvGrpSpPr/>
          <p:nvPr/>
        </p:nvGrpSpPr>
        <p:grpSpPr>
          <a:xfrm>
            <a:off x="-712600" y="1030450"/>
            <a:ext cx="6731026" cy="2333700"/>
            <a:chOff x="-712600" y="1030450"/>
            <a:chExt cx="6731026" cy="2333700"/>
          </a:xfrm>
        </p:grpSpPr>
        <p:grpSp>
          <p:nvGrpSpPr>
            <p:cNvPr id="1806" name="Google Shape;1806;p28"/>
            <p:cNvGrpSpPr/>
            <p:nvPr/>
          </p:nvGrpSpPr>
          <p:grpSpPr>
            <a:xfrm>
              <a:off x="-712600" y="1030463"/>
              <a:ext cx="2091929" cy="2333568"/>
              <a:chOff x="-331600" y="1429425"/>
              <a:chExt cx="1677300" cy="1693200"/>
            </a:xfrm>
          </p:grpSpPr>
          <p:sp>
            <p:nvSpPr>
              <p:cNvPr id="1807" name="Google Shape;1807;p28"/>
              <p:cNvSpPr/>
              <p:nvPr/>
            </p:nvSpPr>
            <p:spPr>
              <a:xfrm>
                <a:off x="-331600" y="2713125"/>
                <a:ext cx="1677300" cy="4095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8"/>
              <p:cNvSpPr/>
              <p:nvPr/>
            </p:nvSpPr>
            <p:spPr>
              <a:xfrm>
                <a:off x="-331600" y="1429425"/>
                <a:ext cx="1677300" cy="4095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8"/>
              <p:cNvSpPr/>
              <p:nvPr/>
            </p:nvSpPr>
            <p:spPr>
              <a:xfrm>
                <a:off x="-331600" y="1838925"/>
                <a:ext cx="1677300" cy="8742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0" name="Google Shape;1810;p28"/>
            <p:cNvSpPr/>
            <p:nvPr/>
          </p:nvSpPr>
          <p:spPr>
            <a:xfrm>
              <a:off x="505326" y="1030450"/>
              <a:ext cx="5513100" cy="2333700"/>
            </a:xfrm>
            <a:prstGeom prst="parallelogram">
              <a:avLst>
                <a:gd fmla="val 26351" name="adj"/>
              </a:avLst>
            </a:prstGeom>
            <a:gradFill>
              <a:gsLst>
                <a:gs pos="0">
                  <a:schemeClr val="lt1"/>
                </a:gs>
                <a:gs pos="5200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1" name="Google Shape;1811;p28"/>
          <p:cNvSpPr txBox="1"/>
          <p:nvPr>
            <p:ph type="ctrTitle"/>
          </p:nvPr>
        </p:nvSpPr>
        <p:spPr>
          <a:xfrm>
            <a:off x="1259425" y="1030438"/>
            <a:ext cx="4284000" cy="9501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5200">
                <a:solidFill>
                  <a:schemeClr val="accent3"/>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12" name="Google Shape;1812;p28"/>
          <p:cNvSpPr txBox="1"/>
          <p:nvPr>
            <p:ph idx="1" type="subTitle"/>
          </p:nvPr>
        </p:nvSpPr>
        <p:spPr>
          <a:xfrm>
            <a:off x="1259425" y="1986400"/>
            <a:ext cx="4293900" cy="135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a:solidFill>
                  <a:schemeClr val="accent3"/>
                </a:solidFill>
              </a:defRPr>
            </a:lvl1pPr>
            <a:lvl2pPr lvl="1" rtl="0" algn="ctr">
              <a:lnSpc>
                <a:spcPct val="100000"/>
              </a:lnSpc>
              <a:spcBef>
                <a:spcPts val="0"/>
              </a:spcBef>
              <a:spcAft>
                <a:spcPts val="0"/>
              </a:spcAft>
              <a:buClr>
                <a:schemeClr val="accent3"/>
              </a:buClr>
              <a:buSzPts val="1800"/>
              <a:buNone/>
              <a:defRPr sz="1800">
                <a:solidFill>
                  <a:schemeClr val="accent3"/>
                </a:solidFill>
              </a:defRPr>
            </a:lvl2pPr>
            <a:lvl3pPr lvl="2" rtl="0" algn="ctr">
              <a:lnSpc>
                <a:spcPct val="100000"/>
              </a:lnSpc>
              <a:spcBef>
                <a:spcPts val="0"/>
              </a:spcBef>
              <a:spcAft>
                <a:spcPts val="0"/>
              </a:spcAft>
              <a:buClr>
                <a:schemeClr val="accent3"/>
              </a:buClr>
              <a:buSzPts val="1800"/>
              <a:buNone/>
              <a:defRPr sz="1800">
                <a:solidFill>
                  <a:schemeClr val="accent3"/>
                </a:solidFill>
              </a:defRPr>
            </a:lvl3pPr>
            <a:lvl4pPr lvl="3" rtl="0" algn="ctr">
              <a:lnSpc>
                <a:spcPct val="100000"/>
              </a:lnSpc>
              <a:spcBef>
                <a:spcPts val="0"/>
              </a:spcBef>
              <a:spcAft>
                <a:spcPts val="0"/>
              </a:spcAft>
              <a:buClr>
                <a:schemeClr val="accent3"/>
              </a:buClr>
              <a:buSzPts val="1800"/>
              <a:buNone/>
              <a:defRPr sz="1800">
                <a:solidFill>
                  <a:schemeClr val="accent3"/>
                </a:solidFill>
              </a:defRPr>
            </a:lvl4pPr>
            <a:lvl5pPr lvl="4" rtl="0" algn="ctr">
              <a:lnSpc>
                <a:spcPct val="100000"/>
              </a:lnSpc>
              <a:spcBef>
                <a:spcPts val="0"/>
              </a:spcBef>
              <a:spcAft>
                <a:spcPts val="0"/>
              </a:spcAft>
              <a:buClr>
                <a:schemeClr val="accent3"/>
              </a:buClr>
              <a:buSzPts val="1800"/>
              <a:buNone/>
              <a:defRPr sz="1800">
                <a:solidFill>
                  <a:schemeClr val="accent3"/>
                </a:solidFill>
              </a:defRPr>
            </a:lvl5pPr>
            <a:lvl6pPr lvl="5" rtl="0" algn="ctr">
              <a:lnSpc>
                <a:spcPct val="100000"/>
              </a:lnSpc>
              <a:spcBef>
                <a:spcPts val="0"/>
              </a:spcBef>
              <a:spcAft>
                <a:spcPts val="0"/>
              </a:spcAft>
              <a:buClr>
                <a:schemeClr val="accent3"/>
              </a:buClr>
              <a:buSzPts val="1800"/>
              <a:buNone/>
              <a:defRPr sz="1800">
                <a:solidFill>
                  <a:schemeClr val="accent3"/>
                </a:solidFill>
              </a:defRPr>
            </a:lvl6pPr>
            <a:lvl7pPr lvl="6" rtl="0" algn="ctr">
              <a:lnSpc>
                <a:spcPct val="100000"/>
              </a:lnSpc>
              <a:spcBef>
                <a:spcPts val="0"/>
              </a:spcBef>
              <a:spcAft>
                <a:spcPts val="0"/>
              </a:spcAft>
              <a:buClr>
                <a:schemeClr val="accent3"/>
              </a:buClr>
              <a:buSzPts val="1800"/>
              <a:buNone/>
              <a:defRPr sz="1800">
                <a:solidFill>
                  <a:schemeClr val="accent3"/>
                </a:solidFill>
              </a:defRPr>
            </a:lvl7pPr>
            <a:lvl8pPr lvl="7" rtl="0" algn="ctr">
              <a:lnSpc>
                <a:spcPct val="100000"/>
              </a:lnSpc>
              <a:spcBef>
                <a:spcPts val="0"/>
              </a:spcBef>
              <a:spcAft>
                <a:spcPts val="0"/>
              </a:spcAft>
              <a:buClr>
                <a:schemeClr val="accent3"/>
              </a:buClr>
              <a:buSzPts val="1800"/>
              <a:buNone/>
              <a:defRPr sz="1800">
                <a:solidFill>
                  <a:schemeClr val="accent3"/>
                </a:solidFill>
              </a:defRPr>
            </a:lvl8pPr>
            <a:lvl9pPr lvl="8" rtl="0" algn="ctr">
              <a:lnSpc>
                <a:spcPct val="100000"/>
              </a:lnSpc>
              <a:spcBef>
                <a:spcPts val="0"/>
              </a:spcBef>
              <a:spcAft>
                <a:spcPts val="0"/>
              </a:spcAft>
              <a:buClr>
                <a:schemeClr val="accent3"/>
              </a:buClr>
              <a:buSzPts val="1800"/>
              <a:buNone/>
              <a:defRPr sz="1800">
                <a:solidFill>
                  <a:schemeClr val="accent3"/>
                </a:solidFill>
              </a:defRPr>
            </a:lvl9pPr>
          </a:lstStyle>
          <a:p/>
        </p:txBody>
      </p:sp>
      <p:sp>
        <p:nvSpPr>
          <p:cNvPr id="1813" name="Google Shape;1813;p28"/>
          <p:cNvSpPr/>
          <p:nvPr/>
        </p:nvSpPr>
        <p:spPr>
          <a:xfrm>
            <a:off x="644925" y="3569075"/>
            <a:ext cx="5693100" cy="609600"/>
          </a:xfrm>
          <a:prstGeom prst="parallelogram">
            <a:avLst>
              <a:gd fmla="val 26351"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300"/>
              </a:spcBef>
              <a:spcAft>
                <a:spcPts val="0"/>
              </a:spcAft>
              <a:buClr>
                <a:schemeClr val="dk1"/>
              </a:buClr>
              <a:buSzPts val="1100"/>
              <a:buFont typeface="Arial"/>
              <a:buNone/>
            </a:pPr>
            <a:r>
              <a:rPr lang="en" sz="1200">
                <a:solidFill>
                  <a:schemeClr val="lt1"/>
                </a:solidFill>
                <a:latin typeface="Lato"/>
                <a:ea typeface="Lato"/>
                <a:cs typeface="Lato"/>
                <a:sym typeface="Lato"/>
              </a:rPr>
              <a:t>CREDITS: This presentation template was created by </a:t>
            </a:r>
            <a:r>
              <a:rPr b="1" lang="en" sz="1200">
                <a:solidFill>
                  <a:schemeClr val="lt1"/>
                </a:solidFill>
                <a:uFill>
                  <a:noFill/>
                </a:uFill>
                <a:latin typeface="Lato"/>
                <a:ea typeface="Lato"/>
                <a:cs typeface="Lato"/>
                <a:sym typeface="Lato"/>
                <a:hlinkClick r:id="rId4">
                  <a:extLst>
                    <a:ext uri="{A12FA001-AC4F-418D-AE19-62706E023703}">
                      <ahyp:hlinkClr val="tx"/>
                    </a:ext>
                  </a:extLst>
                </a:hlinkClick>
              </a:rPr>
              <a:t>Slidesgo</a:t>
            </a:r>
            <a:r>
              <a:rPr lang="en" sz="1200">
                <a:solidFill>
                  <a:schemeClr val="lt1"/>
                </a:solidFill>
                <a:latin typeface="Lato"/>
                <a:ea typeface="Lato"/>
                <a:cs typeface="Lato"/>
                <a:sym typeface="Lato"/>
              </a:rPr>
              <a:t>, and includes icons by </a:t>
            </a:r>
            <a:r>
              <a:rPr b="1" lang="en" sz="1200">
                <a:solidFill>
                  <a:schemeClr val="lt1"/>
                </a:solidFill>
                <a:uFill>
                  <a:noFill/>
                </a:uFill>
                <a:latin typeface="Lato"/>
                <a:ea typeface="Lato"/>
                <a:cs typeface="Lato"/>
                <a:sym typeface="Lato"/>
                <a:hlinkClick r:id="rId5">
                  <a:extLst>
                    <a:ext uri="{A12FA001-AC4F-418D-AE19-62706E023703}">
                      <ahyp:hlinkClr val="tx"/>
                    </a:ext>
                  </a:extLst>
                </a:hlinkClick>
              </a:rPr>
              <a:t>Flaticon</a:t>
            </a:r>
            <a:r>
              <a:rPr b="1" lang="en" sz="1200">
                <a:solidFill>
                  <a:schemeClr val="lt1"/>
                </a:solidFill>
                <a:latin typeface="Lato"/>
                <a:ea typeface="Lato"/>
                <a:cs typeface="Lato"/>
                <a:sym typeface="Lato"/>
              </a:rPr>
              <a:t> </a:t>
            </a:r>
            <a:r>
              <a:rPr lang="en" sz="1200">
                <a:solidFill>
                  <a:schemeClr val="lt1"/>
                </a:solidFill>
                <a:latin typeface="Lato"/>
                <a:ea typeface="Lato"/>
                <a:cs typeface="Lato"/>
                <a:sym typeface="Lato"/>
              </a:rPr>
              <a:t>and infographics &amp; images by </a:t>
            </a:r>
            <a:r>
              <a:rPr b="1" lang="en" sz="1200">
                <a:solidFill>
                  <a:schemeClr val="lt1"/>
                </a:solidFill>
                <a:uFill>
                  <a:noFill/>
                </a:uFill>
                <a:latin typeface="Lato"/>
                <a:ea typeface="Lato"/>
                <a:cs typeface="Lato"/>
                <a:sym typeface="Lato"/>
                <a:hlinkClick r:id="rId6">
                  <a:extLst>
                    <a:ext uri="{A12FA001-AC4F-418D-AE19-62706E023703}">
                      <ahyp:hlinkClr val="tx"/>
                    </a:ext>
                  </a:extLst>
                </a:hlinkClick>
              </a:rPr>
              <a:t>Freepik</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814" name="Shape 1814"/>
        <p:cNvGrpSpPr/>
        <p:nvPr/>
      </p:nvGrpSpPr>
      <p:grpSpPr>
        <a:xfrm>
          <a:off x="0" y="0"/>
          <a:ext cx="0" cy="0"/>
          <a:chOff x="0" y="0"/>
          <a:chExt cx="0" cy="0"/>
        </a:xfrm>
      </p:grpSpPr>
      <p:pic>
        <p:nvPicPr>
          <p:cNvPr id="1815" name="Google Shape;1815;p29"/>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816" name="Google Shape;1816;p29"/>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817" name="Google Shape;1817;p29"/>
          <p:cNvPicPr preferRelativeResize="0"/>
          <p:nvPr/>
        </p:nvPicPr>
        <p:blipFill>
          <a:blip r:embed="rId3">
            <a:alphaModFix amt="31000"/>
          </a:blip>
          <a:stretch>
            <a:fillRect/>
          </a:stretch>
        </p:blipFill>
        <p:spPr>
          <a:xfrm>
            <a:off x="5145249" y="0"/>
            <a:ext cx="3998746" cy="248554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gradFill>
          <a:gsLst>
            <a:gs pos="0">
              <a:schemeClr val="accent4"/>
            </a:gs>
            <a:gs pos="0">
              <a:schemeClr val="accent5"/>
            </a:gs>
            <a:gs pos="100000">
              <a:schemeClr val="accent3"/>
            </a:gs>
          </a:gsLst>
          <a:path path="circle">
            <a:fillToRect b="50%" l="50%" r="50%" t="50%"/>
          </a:path>
          <a:tileRect/>
        </a:gradFill>
      </p:bgPr>
    </p:bg>
    <p:spTree>
      <p:nvGrpSpPr>
        <p:cNvPr id="1818" name="Shape 1818"/>
        <p:cNvGrpSpPr/>
        <p:nvPr/>
      </p:nvGrpSpPr>
      <p:grpSpPr>
        <a:xfrm>
          <a:off x="0" y="0"/>
          <a:ext cx="0" cy="0"/>
          <a:chOff x="0" y="0"/>
          <a:chExt cx="0" cy="0"/>
        </a:xfrm>
      </p:grpSpPr>
      <p:pic>
        <p:nvPicPr>
          <p:cNvPr id="1819" name="Google Shape;1819;p30"/>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820" name="Google Shape;1820;p30"/>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1821" name="Google Shape;1821;p30"/>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1822" name="Google Shape;1822;p30"/>
          <p:cNvGrpSpPr/>
          <p:nvPr/>
        </p:nvGrpSpPr>
        <p:grpSpPr>
          <a:xfrm>
            <a:off x="4306859" y="3271308"/>
            <a:ext cx="7418510" cy="3952111"/>
            <a:chOff x="233350" y="949250"/>
            <a:chExt cx="7137300" cy="3802300"/>
          </a:xfrm>
        </p:grpSpPr>
        <p:sp>
          <p:nvSpPr>
            <p:cNvPr id="1823" name="Google Shape;1823;p3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74" name="Google Shape;1874;p30"/>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1875" name="Google Shape;1875;p30"/>
          <p:cNvGrpSpPr/>
          <p:nvPr/>
        </p:nvGrpSpPr>
        <p:grpSpPr>
          <a:xfrm>
            <a:off x="-1177041" y="-1145242"/>
            <a:ext cx="7418510" cy="3952111"/>
            <a:chOff x="233350" y="949250"/>
            <a:chExt cx="7137300" cy="3802300"/>
          </a:xfrm>
        </p:grpSpPr>
        <p:sp>
          <p:nvSpPr>
            <p:cNvPr id="1876" name="Google Shape;1876;p3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7" name="Google Shape;1927;p30"/>
          <p:cNvGrpSpPr/>
          <p:nvPr/>
        </p:nvGrpSpPr>
        <p:grpSpPr>
          <a:xfrm>
            <a:off x="862884" y="740708"/>
            <a:ext cx="7418510" cy="3952111"/>
            <a:chOff x="233350" y="949250"/>
            <a:chExt cx="7137300" cy="3802300"/>
          </a:xfrm>
        </p:grpSpPr>
        <p:sp>
          <p:nvSpPr>
            <p:cNvPr id="1928" name="Google Shape;1928;p3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3" name="Shape 333"/>
        <p:cNvGrpSpPr/>
        <p:nvPr/>
      </p:nvGrpSpPr>
      <p:grpSpPr>
        <a:xfrm>
          <a:off x="0" y="0"/>
          <a:ext cx="0" cy="0"/>
          <a:chOff x="0" y="0"/>
          <a:chExt cx="0" cy="0"/>
        </a:xfrm>
      </p:grpSpPr>
      <p:pic>
        <p:nvPicPr>
          <p:cNvPr id="334" name="Google Shape;334;p4"/>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335" name="Google Shape;335;p4"/>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336" name="Google Shape;336;p4"/>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337" name="Google Shape;33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500"/>
              <a:buNone/>
              <a:defRPr>
                <a:solidFill>
                  <a:schemeClr val="lt2"/>
                </a:solidFill>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p:txBody>
      </p:sp>
      <p:sp>
        <p:nvSpPr>
          <p:cNvPr id="338" name="Google Shape;338;p4"/>
          <p:cNvSpPr txBox="1"/>
          <p:nvPr>
            <p:ph idx="1" type="body"/>
          </p:nvPr>
        </p:nvSpPr>
        <p:spPr>
          <a:xfrm>
            <a:off x="720000" y="1303775"/>
            <a:ext cx="7704000" cy="3265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9" name="Shape 339"/>
        <p:cNvGrpSpPr/>
        <p:nvPr/>
      </p:nvGrpSpPr>
      <p:grpSpPr>
        <a:xfrm>
          <a:off x="0" y="0"/>
          <a:ext cx="0" cy="0"/>
          <a:chOff x="0" y="0"/>
          <a:chExt cx="0" cy="0"/>
        </a:xfrm>
      </p:grpSpPr>
      <p:pic>
        <p:nvPicPr>
          <p:cNvPr id="340" name="Google Shape;340;p5"/>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341" name="Google Shape;341;p5"/>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342" name="Google Shape;342;p5"/>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343" name="Google Shape;343;p5"/>
          <p:cNvSpPr txBox="1"/>
          <p:nvPr>
            <p:ph idx="1" type="subTitle"/>
          </p:nvPr>
        </p:nvSpPr>
        <p:spPr>
          <a:xfrm>
            <a:off x="719988" y="2811634"/>
            <a:ext cx="2589300" cy="479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500"/>
              <a:buFont typeface="Bebas Neue"/>
              <a:buNone/>
              <a:defRPr b="1" i="1" sz="2400">
                <a:latin typeface="Exo"/>
                <a:ea typeface="Exo"/>
                <a:cs typeface="Exo"/>
                <a:sym typeface="Exo"/>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44" name="Google Shape;344;p5"/>
          <p:cNvSpPr txBox="1"/>
          <p:nvPr>
            <p:ph idx="2" type="subTitle"/>
          </p:nvPr>
        </p:nvSpPr>
        <p:spPr>
          <a:xfrm>
            <a:off x="4374863" y="2811634"/>
            <a:ext cx="2589300" cy="479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b="1" i="1" sz="2400">
                <a:latin typeface="Exo"/>
                <a:ea typeface="Exo"/>
                <a:cs typeface="Exo"/>
                <a:sym typeface="Exo"/>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45" name="Google Shape;345;p5"/>
          <p:cNvSpPr txBox="1"/>
          <p:nvPr>
            <p:ph idx="3" type="subTitle"/>
          </p:nvPr>
        </p:nvSpPr>
        <p:spPr>
          <a:xfrm>
            <a:off x="719988" y="3306959"/>
            <a:ext cx="2589300" cy="107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6" name="Google Shape;346;p5"/>
          <p:cNvSpPr txBox="1"/>
          <p:nvPr>
            <p:ph idx="4" type="subTitle"/>
          </p:nvPr>
        </p:nvSpPr>
        <p:spPr>
          <a:xfrm>
            <a:off x="4374863" y="3306959"/>
            <a:ext cx="2589300" cy="107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7" name="Google Shape;34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8" name="Shape 348"/>
        <p:cNvGrpSpPr/>
        <p:nvPr/>
      </p:nvGrpSpPr>
      <p:grpSpPr>
        <a:xfrm>
          <a:off x="0" y="0"/>
          <a:ext cx="0" cy="0"/>
          <a:chOff x="0" y="0"/>
          <a:chExt cx="0" cy="0"/>
        </a:xfrm>
      </p:grpSpPr>
      <p:pic>
        <p:nvPicPr>
          <p:cNvPr id="349" name="Google Shape;349;p6"/>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sp>
        <p:nvSpPr>
          <p:cNvPr id="350" name="Google Shape;35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51" name="Google Shape;351;p6"/>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352" name="Google Shape;352;p6"/>
          <p:cNvPicPr preferRelativeResize="0"/>
          <p:nvPr/>
        </p:nvPicPr>
        <p:blipFill>
          <a:blip r:embed="rId3">
            <a:alphaModFix amt="31000"/>
          </a:blip>
          <a:stretch>
            <a:fillRect/>
          </a:stretch>
        </p:blipFill>
        <p:spPr>
          <a:xfrm>
            <a:off x="5145249" y="0"/>
            <a:ext cx="3998746" cy="248554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3" name="Shape 353"/>
        <p:cNvGrpSpPr/>
        <p:nvPr/>
      </p:nvGrpSpPr>
      <p:grpSpPr>
        <a:xfrm>
          <a:off x="0" y="0"/>
          <a:ext cx="0" cy="0"/>
          <a:chOff x="0" y="0"/>
          <a:chExt cx="0" cy="0"/>
        </a:xfrm>
      </p:grpSpPr>
      <p:pic>
        <p:nvPicPr>
          <p:cNvPr id="354" name="Google Shape;354;p7"/>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355" name="Google Shape;355;p7"/>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356" name="Google Shape;356;p7"/>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357" name="Google Shape;357;p7"/>
          <p:cNvGrpSpPr/>
          <p:nvPr/>
        </p:nvGrpSpPr>
        <p:grpSpPr>
          <a:xfrm>
            <a:off x="-611175" y="1522150"/>
            <a:ext cx="8349702" cy="3066025"/>
            <a:chOff x="-266075" y="1645875"/>
            <a:chExt cx="8349702" cy="3066025"/>
          </a:xfrm>
        </p:grpSpPr>
        <p:sp>
          <p:nvSpPr>
            <p:cNvPr id="358" name="Google Shape;358;p7"/>
            <p:cNvSpPr/>
            <p:nvPr/>
          </p:nvSpPr>
          <p:spPr>
            <a:xfrm>
              <a:off x="-266075" y="1645875"/>
              <a:ext cx="1498500" cy="30660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
            <p:cNvSpPr/>
            <p:nvPr/>
          </p:nvSpPr>
          <p:spPr>
            <a:xfrm>
              <a:off x="499327" y="1645900"/>
              <a:ext cx="7584300" cy="3066000"/>
            </a:xfrm>
            <a:prstGeom prst="parallelogram">
              <a:avLst>
                <a:gd fmla="val 2327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7"/>
          <p:cNvSpPr txBox="1"/>
          <p:nvPr>
            <p:ph idx="1" type="subTitle"/>
          </p:nvPr>
        </p:nvSpPr>
        <p:spPr>
          <a:xfrm>
            <a:off x="1049200" y="1825350"/>
            <a:ext cx="3601200" cy="225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595959"/>
              </a:buClr>
              <a:buSzPts val="1000"/>
              <a:buFont typeface="Anaheim"/>
              <a:buChar char="●"/>
              <a:defRPr>
                <a:solidFill>
                  <a:schemeClr val="dk1"/>
                </a:solidFill>
              </a:defRPr>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p:txBody>
      </p:sp>
      <p:sp>
        <p:nvSpPr>
          <p:cNvPr id="361" name="Google Shape;361;p7"/>
          <p:cNvSpPr/>
          <p:nvPr>
            <p:ph idx="2" type="pic"/>
          </p:nvPr>
        </p:nvSpPr>
        <p:spPr>
          <a:xfrm>
            <a:off x="4827709" y="1522200"/>
            <a:ext cx="3601200" cy="2859900"/>
          </a:xfrm>
          <a:prstGeom prst="parallelogram">
            <a:avLst>
              <a:gd fmla="val 25000" name="adj"/>
            </a:avLst>
          </a:prstGeom>
          <a:noFill/>
          <a:ln>
            <a:noFill/>
          </a:ln>
        </p:spPr>
      </p:sp>
      <p:sp>
        <p:nvSpPr>
          <p:cNvPr id="362" name="Google Shape;362;p7"/>
          <p:cNvSpPr txBox="1"/>
          <p:nvPr>
            <p:ph type="title"/>
          </p:nvPr>
        </p:nvSpPr>
        <p:spPr>
          <a:xfrm>
            <a:off x="1049200" y="706100"/>
            <a:ext cx="5370000" cy="7611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accent4"/>
            </a:gs>
            <a:gs pos="0">
              <a:schemeClr val="accent5"/>
            </a:gs>
            <a:gs pos="100000">
              <a:schemeClr val="accent3"/>
            </a:gs>
          </a:gsLst>
          <a:path path="circle">
            <a:fillToRect b="50%" l="50%" r="50%" t="50%"/>
          </a:path>
          <a:tileRect/>
        </a:gradFill>
      </p:bgPr>
    </p:bg>
    <p:spTree>
      <p:nvGrpSpPr>
        <p:cNvPr id="363" name="Shape 363"/>
        <p:cNvGrpSpPr/>
        <p:nvPr/>
      </p:nvGrpSpPr>
      <p:grpSpPr>
        <a:xfrm>
          <a:off x="0" y="0"/>
          <a:ext cx="0" cy="0"/>
          <a:chOff x="0" y="0"/>
          <a:chExt cx="0" cy="0"/>
        </a:xfrm>
      </p:grpSpPr>
      <p:grpSp>
        <p:nvGrpSpPr>
          <p:cNvPr id="364" name="Google Shape;364;p8"/>
          <p:cNvGrpSpPr/>
          <p:nvPr/>
        </p:nvGrpSpPr>
        <p:grpSpPr>
          <a:xfrm>
            <a:off x="2776259" y="3271308"/>
            <a:ext cx="7418510" cy="3952111"/>
            <a:chOff x="233350" y="949250"/>
            <a:chExt cx="7137300" cy="3802300"/>
          </a:xfrm>
        </p:grpSpPr>
        <p:sp>
          <p:nvSpPr>
            <p:cNvPr id="365" name="Google Shape;365;p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8"/>
          <p:cNvGrpSpPr/>
          <p:nvPr/>
        </p:nvGrpSpPr>
        <p:grpSpPr>
          <a:xfrm>
            <a:off x="862884" y="740708"/>
            <a:ext cx="7418510" cy="3952111"/>
            <a:chOff x="233350" y="949250"/>
            <a:chExt cx="7137300" cy="3802300"/>
          </a:xfrm>
        </p:grpSpPr>
        <p:sp>
          <p:nvSpPr>
            <p:cNvPr id="417" name="Google Shape;417;p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8" name="Google Shape;468;p8"/>
          <p:cNvPicPr preferRelativeResize="0"/>
          <p:nvPr/>
        </p:nvPicPr>
        <p:blipFill>
          <a:blip r:embed="rId2">
            <a:alphaModFix amt="31000"/>
          </a:blip>
          <a:stretch>
            <a:fillRect/>
          </a:stretch>
        </p:blipFill>
        <p:spPr>
          <a:xfrm>
            <a:off x="5145249" y="0"/>
            <a:ext cx="3998746" cy="2485548"/>
          </a:xfrm>
          <a:prstGeom prst="rect">
            <a:avLst/>
          </a:prstGeom>
          <a:noFill/>
          <a:ln>
            <a:noFill/>
          </a:ln>
        </p:spPr>
      </p:pic>
      <p:grpSp>
        <p:nvGrpSpPr>
          <p:cNvPr id="469" name="Google Shape;469;p8"/>
          <p:cNvGrpSpPr/>
          <p:nvPr/>
        </p:nvGrpSpPr>
        <p:grpSpPr>
          <a:xfrm>
            <a:off x="-825716" y="-1145242"/>
            <a:ext cx="7418510" cy="3952111"/>
            <a:chOff x="233350" y="949250"/>
            <a:chExt cx="7137300" cy="3802300"/>
          </a:xfrm>
        </p:grpSpPr>
        <p:sp>
          <p:nvSpPr>
            <p:cNvPr id="470" name="Google Shape;470;p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1" name="Google Shape;521;p8"/>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sp>
        <p:nvSpPr>
          <p:cNvPr id="522" name="Google Shape;522;p8"/>
          <p:cNvSpPr/>
          <p:nvPr>
            <p:ph idx="2" type="pic"/>
          </p:nvPr>
        </p:nvSpPr>
        <p:spPr>
          <a:xfrm>
            <a:off x="4578600" y="282875"/>
            <a:ext cx="4565400" cy="4860600"/>
          </a:xfrm>
          <a:prstGeom prst="rect">
            <a:avLst/>
          </a:prstGeom>
          <a:noFill/>
          <a:ln>
            <a:noFill/>
          </a:ln>
        </p:spPr>
      </p:sp>
      <p:pic>
        <p:nvPicPr>
          <p:cNvPr id="523" name="Google Shape;523;p8"/>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grpSp>
        <p:nvGrpSpPr>
          <p:cNvPr id="524" name="Google Shape;524;p8"/>
          <p:cNvGrpSpPr/>
          <p:nvPr/>
        </p:nvGrpSpPr>
        <p:grpSpPr>
          <a:xfrm>
            <a:off x="-915875" y="1130225"/>
            <a:ext cx="8246275" cy="2180700"/>
            <a:chOff x="-915875" y="1130225"/>
            <a:chExt cx="8246275" cy="2180700"/>
          </a:xfrm>
        </p:grpSpPr>
        <p:sp>
          <p:nvSpPr>
            <p:cNvPr id="525" name="Google Shape;525;p8"/>
            <p:cNvSpPr/>
            <p:nvPr/>
          </p:nvSpPr>
          <p:spPr>
            <a:xfrm>
              <a:off x="-915875" y="1130225"/>
              <a:ext cx="3172500" cy="2180700"/>
            </a:xfrm>
            <a:prstGeom prst="parallelogram">
              <a:avLst>
                <a:gd fmla="val 25869" name="adj"/>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a:off x="1452800" y="1130225"/>
              <a:ext cx="5877600" cy="2180700"/>
            </a:xfrm>
            <a:prstGeom prst="parallelogram">
              <a:avLst>
                <a:gd fmla="val 26351" name="adj"/>
              </a:avLst>
            </a:prstGeom>
            <a:gradFill>
              <a:gsLst>
                <a:gs pos="0">
                  <a:schemeClr val="lt1"/>
                </a:gs>
                <a:gs pos="50000">
                  <a:schemeClr val="accent2"/>
                </a:gs>
                <a:gs pos="100000">
                  <a:srgbClr val="E7E7E7">
                    <a:alpha val="63137"/>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 name="Google Shape;527;p8"/>
          <p:cNvSpPr txBox="1"/>
          <p:nvPr>
            <p:ph type="title"/>
          </p:nvPr>
        </p:nvSpPr>
        <p:spPr>
          <a:xfrm>
            <a:off x="1976325" y="1130225"/>
            <a:ext cx="5038500" cy="21807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solidFill>
                  <a:schemeClr val="accent3"/>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8" name="Shape 528"/>
        <p:cNvGrpSpPr/>
        <p:nvPr/>
      </p:nvGrpSpPr>
      <p:grpSpPr>
        <a:xfrm>
          <a:off x="0" y="0"/>
          <a:ext cx="0" cy="0"/>
          <a:chOff x="0" y="0"/>
          <a:chExt cx="0" cy="0"/>
        </a:xfrm>
      </p:grpSpPr>
      <p:pic>
        <p:nvPicPr>
          <p:cNvPr id="529" name="Google Shape;529;p9"/>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530" name="Google Shape;530;p9"/>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531" name="Google Shape;531;p9"/>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532" name="Google Shape;532;p9"/>
          <p:cNvGrpSpPr/>
          <p:nvPr/>
        </p:nvGrpSpPr>
        <p:grpSpPr>
          <a:xfrm>
            <a:off x="-1114975" y="973925"/>
            <a:ext cx="9340500" cy="2473299"/>
            <a:chOff x="-1114975" y="1261041"/>
            <a:chExt cx="9340500" cy="2621409"/>
          </a:xfrm>
        </p:grpSpPr>
        <p:sp>
          <p:nvSpPr>
            <p:cNvPr id="533" name="Google Shape;533;p9"/>
            <p:cNvSpPr/>
            <p:nvPr/>
          </p:nvSpPr>
          <p:spPr>
            <a:xfrm>
              <a:off x="-1114975" y="1261050"/>
              <a:ext cx="2395800" cy="26214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9"/>
            <p:cNvSpPr/>
            <p:nvPr/>
          </p:nvSpPr>
          <p:spPr>
            <a:xfrm>
              <a:off x="499325" y="1261041"/>
              <a:ext cx="7726200" cy="2621400"/>
            </a:xfrm>
            <a:prstGeom prst="parallelogram">
              <a:avLst>
                <a:gd fmla="val 2327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 name="Google Shape;535;p9"/>
          <p:cNvSpPr txBox="1"/>
          <p:nvPr>
            <p:ph idx="1" type="subTitle"/>
          </p:nvPr>
        </p:nvSpPr>
        <p:spPr>
          <a:xfrm>
            <a:off x="2195425" y="3538339"/>
            <a:ext cx="4753200" cy="55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6" name="Google Shape;536;p9"/>
          <p:cNvSpPr txBox="1"/>
          <p:nvPr>
            <p:ph type="title"/>
          </p:nvPr>
        </p:nvSpPr>
        <p:spPr>
          <a:xfrm>
            <a:off x="2195363" y="1314775"/>
            <a:ext cx="4753200" cy="1791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105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537" name="Shape 537"/>
        <p:cNvGrpSpPr/>
        <p:nvPr/>
      </p:nvGrpSpPr>
      <p:grpSpPr>
        <a:xfrm>
          <a:off x="0" y="0"/>
          <a:ext cx="0" cy="0"/>
          <a:chOff x="0" y="0"/>
          <a:chExt cx="0" cy="0"/>
        </a:xfrm>
      </p:grpSpPr>
      <p:sp>
        <p:nvSpPr>
          <p:cNvPr id="538" name="Google Shape;538;p10"/>
          <p:cNvSpPr/>
          <p:nvPr/>
        </p:nvSpPr>
        <p:spPr>
          <a:xfrm>
            <a:off x="0" y="3137675"/>
            <a:ext cx="9144000" cy="2012700"/>
          </a:xfrm>
          <a:prstGeom prst="parallelogram">
            <a:avLst>
              <a:gd fmla="val 0" name="adj"/>
            </a:avLst>
          </a:prstGeom>
          <a:gradFill>
            <a:gsLst>
              <a:gs pos="0">
                <a:srgbClr val="2532E7">
                  <a:alpha val="0"/>
                </a:srgbClr>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txBox="1"/>
          <p:nvPr>
            <p:ph type="title"/>
          </p:nvPr>
        </p:nvSpPr>
        <p:spPr>
          <a:xfrm>
            <a:off x="1412150" y="3643600"/>
            <a:ext cx="6319800" cy="9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30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chemeClr val="dk1"/>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2"/>
              </a:buClr>
              <a:buSzPts val="3500"/>
              <a:buFont typeface="Exo ExtraBold"/>
              <a:buNone/>
              <a:defRPr i="1" sz="3500">
                <a:solidFill>
                  <a:schemeClr val="lt2"/>
                </a:solidFill>
                <a:latin typeface="Exo ExtraBold"/>
                <a:ea typeface="Exo ExtraBold"/>
                <a:cs typeface="Exo ExtraBold"/>
                <a:sym typeface="Exo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1pPr>
            <a:lvl2pPr indent="-317500" lvl="1" marL="9144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2pPr>
            <a:lvl3pPr indent="-317500" lvl="2" marL="13716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21.jp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8.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3.jpg"/><Relationship Id="rId5" Type="http://schemas.openxmlformats.org/officeDocument/2006/relationships/image" Target="../media/image7.jpg"/><Relationship Id="rId6" Type="http://schemas.openxmlformats.org/officeDocument/2006/relationships/image" Target="../media/image1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hyperlink" Target="https://github.com/htmw/2024F-Team-Spirit/wiki"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9.jpg"/><Relationship Id="rId5"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35.png"/><Relationship Id="rId5"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33.jp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sp>
        <p:nvSpPr>
          <p:cNvPr id="1983" name="Google Shape;1983;p31"/>
          <p:cNvSpPr/>
          <p:nvPr/>
        </p:nvSpPr>
        <p:spPr>
          <a:xfrm>
            <a:off x="1318575" y="3122775"/>
            <a:ext cx="6125700" cy="609600"/>
          </a:xfrm>
          <a:prstGeom prst="parallelogram">
            <a:avLst>
              <a:gd fmla="val 26351" name="adj"/>
            </a:avLst>
          </a:prstGeom>
          <a:gradFill>
            <a:gsLst>
              <a:gs pos="0">
                <a:schemeClr val="accent4"/>
              </a:gs>
              <a:gs pos="64000">
                <a:schemeClr val="accent3"/>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4" name="Google Shape;1984;p31"/>
          <p:cNvGrpSpPr/>
          <p:nvPr/>
        </p:nvGrpSpPr>
        <p:grpSpPr>
          <a:xfrm>
            <a:off x="-286507" y="1429425"/>
            <a:ext cx="8500732" cy="1693200"/>
            <a:chOff x="-286507" y="1429425"/>
            <a:chExt cx="8500732" cy="1693200"/>
          </a:xfrm>
        </p:grpSpPr>
        <p:grpSp>
          <p:nvGrpSpPr>
            <p:cNvPr id="1985" name="Google Shape;1985;p31"/>
            <p:cNvGrpSpPr/>
            <p:nvPr/>
          </p:nvGrpSpPr>
          <p:grpSpPr>
            <a:xfrm>
              <a:off x="-286507" y="1429425"/>
              <a:ext cx="3848733" cy="1693200"/>
              <a:chOff x="-331600" y="1429425"/>
              <a:chExt cx="1677300" cy="1693200"/>
            </a:xfrm>
          </p:grpSpPr>
          <p:sp>
            <p:nvSpPr>
              <p:cNvPr id="1986" name="Google Shape;1986;p31"/>
              <p:cNvSpPr/>
              <p:nvPr/>
            </p:nvSpPr>
            <p:spPr>
              <a:xfrm>
                <a:off x="-331600" y="2713125"/>
                <a:ext cx="1677300" cy="4095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1"/>
              <p:cNvSpPr/>
              <p:nvPr/>
            </p:nvSpPr>
            <p:spPr>
              <a:xfrm>
                <a:off x="-331600" y="1429425"/>
                <a:ext cx="1677300" cy="4095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1"/>
              <p:cNvSpPr/>
              <p:nvPr/>
            </p:nvSpPr>
            <p:spPr>
              <a:xfrm>
                <a:off x="-331600" y="1838925"/>
                <a:ext cx="1677300" cy="8742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9" name="Google Shape;1989;p31"/>
            <p:cNvSpPr/>
            <p:nvPr/>
          </p:nvSpPr>
          <p:spPr>
            <a:xfrm>
              <a:off x="644925" y="1429425"/>
              <a:ext cx="7569300" cy="1693200"/>
            </a:xfrm>
            <a:prstGeom prst="parallelogram">
              <a:avLst>
                <a:gd fmla="val 26351" name="adj"/>
              </a:avLst>
            </a:prstGeom>
            <a:gradFill>
              <a:gsLst>
                <a:gs pos="0">
                  <a:schemeClr val="lt1"/>
                </a:gs>
                <a:gs pos="5200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0" name="Google Shape;1990;p31"/>
          <p:cNvSpPr txBox="1"/>
          <p:nvPr>
            <p:ph type="ctrTitle"/>
          </p:nvPr>
        </p:nvSpPr>
        <p:spPr>
          <a:xfrm>
            <a:off x="1188725" y="1581825"/>
            <a:ext cx="6766500" cy="138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SENTIMENTPULSE</a:t>
            </a:r>
            <a:endParaRPr>
              <a:solidFill>
                <a:schemeClr val="lt2"/>
              </a:solidFill>
            </a:endParaRPr>
          </a:p>
        </p:txBody>
      </p:sp>
      <p:sp>
        <p:nvSpPr>
          <p:cNvPr id="1991" name="Google Shape;1991;p31"/>
          <p:cNvSpPr txBox="1"/>
          <p:nvPr>
            <p:ph idx="1" type="subTitle"/>
          </p:nvPr>
        </p:nvSpPr>
        <p:spPr>
          <a:xfrm>
            <a:off x="1594151" y="3198850"/>
            <a:ext cx="4139700" cy="4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Team Spirit</a:t>
            </a:r>
            <a:endParaRPr/>
          </a:p>
        </p:txBody>
      </p:sp>
      <p:pic>
        <p:nvPicPr>
          <p:cNvPr id="1992" name="Google Shape;1992;p31"/>
          <p:cNvPicPr preferRelativeResize="0"/>
          <p:nvPr/>
        </p:nvPicPr>
        <p:blipFill>
          <a:blip r:embed="rId3">
            <a:alphaModFix/>
          </a:blip>
          <a:stretch>
            <a:fillRect/>
          </a:stretch>
        </p:blipFill>
        <p:spPr>
          <a:xfrm>
            <a:off x="131100" y="2752875"/>
            <a:ext cx="1062190" cy="747900"/>
          </a:xfrm>
          <a:prstGeom prst="rect">
            <a:avLst/>
          </a:prstGeom>
          <a:noFill/>
          <a:ln>
            <a:noFill/>
          </a:ln>
        </p:spPr>
      </p:pic>
      <p:pic>
        <p:nvPicPr>
          <p:cNvPr id="1993" name="Google Shape;1993;p31"/>
          <p:cNvPicPr preferRelativeResize="0"/>
          <p:nvPr/>
        </p:nvPicPr>
        <p:blipFill>
          <a:blip r:embed="rId4">
            <a:alphaModFix/>
          </a:blip>
          <a:stretch>
            <a:fillRect/>
          </a:stretch>
        </p:blipFill>
        <p:spPr>
          <a:xfrm>
            <a:off x="7414125" y="851825"/>
            <a:ext cx="1632200" cy="1149250"/>
          </a:xfrm>
          <a:prstGeom prst="rect">
            <a:avLst/>
          </a:prstGeom>
          <a:noFill/>
          <a:ln>
            <a:noFill/>
          </a:ln>
        </p:spPr>
      </p:pic>
      <p:sp>
        <p:nvSpPr>
          <p:cNvPr id="1994" name="Google Shape;1994;p31"/>
          <p:cNvSpPr/>
          <p:nvPr/>
        </p:nvSpPr>
        <p:spPr>
          <a:xfrm>
            <a:off x="5898425" y="826687"/>
            <a:ext cx="2056800" cy="609600"/>
          </a:xfrm>
          <a:prstGeom prst="parallelogram">
            <a:avLst>
              <a:gd fmla="val 26351" name="adj"/>
            </a:avLst>
          </a:prstGeom>
          <a:gradFill>
            <a:gsLst>
              <a:gs pos="0">
                <a:schemeClr val="accent6"/>
              </a:gs>
              <a:gs pos="100000">
                <a:srgbClr val="E5E500">
                  <a:alpha val="87058"/>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000">
                <a:solidFill>
                  <a:schemeClr val="accent4"/>
                </a:solidFill>
                <a:latin typeface="Exo ExtraBold"/>
                <a:ea typeface="Exo ExtraBold"/>
                <a:cs typeface="Exo ExtraBold"/>
                <a:sym typeface="Exo ExtraBold"/>
              </a:rPr>
              <a:t>LIVE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pic>
        <p:nvPicPr>
          <p:cNvPr id="2155" name="Google Shape;2155;p40"/>
          <p:cNvPicPr preferRelativeResize="0"/>
          <p:nvPr>
            <p:ph idx="2" type="pic"/>
          </p:nvPr>
        </p:nvPicPr>
        <p:blipFill rotWithShape="1">
          <a:blip r:embed="rId3">
            <a:alphaModFix/>
          </a:blip>
          <a:srcRect b="0" l="4726" r="4726" t="0"/>
          <a:stretch/>
        </p:blipFill>
        <p:spPr>
          <a:xfrm>
            <a:off x="376775" y="1422000"/>
            <a:ext cx="3199200" cy="3152100"/>
          </a:xfrm>
          <a:prstGeom prst="parallelogram">
            <a:avLst>
              <a:gd fmla="val 25000" name="adj"/>
            </a:avLst>
          </a:prstGeom>
        </p:spPr>
      </p:pic>
      <p:grpSp>
        <p:nvGrpSpPr>
          <p:cNvPr id="2156" name="Google Shape;2156;p40"/>
          <p:cNvGrpSpPr/>
          <p:nvPr/>
        </p:nvGrpSpPr>
        <p:grpSpPr>
          <a:xfrm>
            <a:off x="-132725" y="445025"/>
            <a:ext cx="8499425" cy="681300"/>
            <a:chOff x="-132725" y="445025"/>
            <a:chExt cx="8499425" cy="681300"/>
          </a:xfrm>
        </p:grpSpPr>
        <p:sp>
          <p:nvSpPr>
            <p:cNvPr id="2157" name="Google Shape;2157;p40"/>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0"/>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9" name="Google Shape;2159;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Elsa Thompson (United States)</a:t>
            </a:r>
            <a:endParaRPr/>
          </a:p>
        </p:txBody>
      </p:sp>
      <p:sp>
        <p:nvSpPr>
          <p:cNvPr id="2160" name="Google Shape;2160;p40"/>
          <p:cNvSpPr txBox="1"/>
          <p:nvPr>
            <p:ph idx="1" type="subTitle"/>
          </p:nvPr>
        </p:nvSpPr>
        <p:spPr>
          <a:xfrm>
            <a:off x="3362675" y="1687100"/>
            <a:ext cx="4465500" cy="31944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Age:</a:t>
            </a:r>
            <a:r>
              <a:rPr lang="en" sz="1100">
                <a:latin typeface="Arial"/>
                <a:ea typeface="Arial"/>
                <a:cs typeface="Arial"/>
                <a:sym typeface="Arial"/>
              </a:rPr>
              <a:t> 28</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Occupation:</a:t>
            </a:r>
            <a:r>
              <a:rPr lang="en" sz="1100">
                <a:latin typeface="Arial"/>
                <a:ea typeface="Arial"/>
                <a:cs typeface="Arial"/>
                <a:sym typeface="Arial"/>
              </a:rPr>
              <a:t> Financial Analyst</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Experience with Investing:</a:t>
            </a:r>
            <a:r>
              <a:rPr lang="en" sz="1100">
                <a:latin typeface="Arial"/>
                <a:ea typeface="Arial"/>
                <a:cs typeface="Arial"/>
                <a:sym typeface="Arial"/>
              </a:rPr>
              <a:t> 7 years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Location:</a:t>
            </a:r>
            <a:r>
              <a:rPr lang="en" sz="1100">
                <a:latin typeface="Arial"/>
                <a:ea typeface="Arial"/>
                <a:cs typeface="Arial"/>
                <a:sym typeface="Arial"/>
              </a:rPr>
              <a:t> New York, USA</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Investment Strategy:</a:t>
            </a:r>
            <a:r>
              <a:rPr lang="en" sz="1100">
                <a:latin typeface="Arial"/>
                <a:ea typeface="Arial"/>
                <a:cs typeface="Arial"/>
                <a:sym typeface="Arial"/>
              </a:rPr>
              <a:t> Tracks energy and healthcare sectors, relying on research and sentiment data.</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Challenges:</a:t>
            </a:r>
            <a:r>
              <a:rPr lang="en" sz="1100">
                <a:latin typeface="Arial"/>
                <a:ea typeface="Arial"/>
                <a:cs typeface="Arial"/>
                <a:sym typeface="Arial"/>
              </a:rPr>
              <a:t> Sorting through large volumes of news delays Elsa, leading to occasional missed insights. She finds it difficult to quickly identify sector-specific news that could impact her recommendations.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Goal:</a:t>
            </a:r>
            <a:r>
              <a:rPr lang="en" sz="1100">
                <a:latin typeface="Arial"/>
                <a:ea typeface="Arial"/>
                <a:cs typeface="Arial"/>
                <a:sym typeface="Arial"/>
              </a:rPr>
              <a:t> To improve her efficiency by using AI to prioritize critical news in her sectors, enabling more timely, insightful recommendations.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t/>
            </a:r>
            <a:endParaRPr b="1" sz="1100">
              <a:latin typeface="Arial"/>
              <a:ea typeface="Arial"/>
              <a:cs typeface="Arial"/>
              <a:sym typeface="Arial"/>
            </a:endParaRPr>
          </a:p>
        </p:txBody>
      </p:sp>
      <p:pic>
        <p:nvPicPr>
          <p:cNvPr id="2161" name="Google Shape;2161;p40"/>
          <p:cNvPicPr preferRelativeResize="0"/>
          <p:nvPr/>
        </p:nvPicPr>
        <p:blipFill>
          <a:blip r:embed="rId4">
            <a:alphaModFix/>
          </a:blip>
          <a:stretch>
            <a:fillRect/>
          </a:stretch>
        </p:blipFill>
        <p:spPr>
          <a:xfrm>
            <a:off x="7637600" y="752050"/>
            <a:ext cx="1062190" cy="747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5" name="Shape 2165"/>
        <p:cNvGrpSpPr/>
        <p:nvPr/>
      </p:nvGrpSpPr>
      <p:grpSpPr>
        <a:xfrm>
          <a:off x="0" y="0"/>
          <a:ext cx="0" cy="0"/>
          <a:chOff x="0" y="0"/>
          <a:chExt cx="0" cy="0"/>
        </a:xfrm>
      </p:grpSpPr>
      <p:pic>
        <p:nvPicPr>
          <p:cNvPr id="2166" name="Google Shape;2166;p41"/>
          <p:cNvPicPr preferRelativeResize="0"/>
          <p:nvPr>
            <p:ph idx="2" type="pic"/>
          </p:nvPr>
        </p:nvPicPr>
        <p:blipFill rotWithShape="1">
          <a:blip r:embed="rId3">
            <a:alphaModFix/>
          </a:blip>
          <a:srcRect b="0" l="16197" r="16197" t="0"/>
          <a:stretch/>
        </p:blipFill>
        <p:spPr>
          <a:xfrm>
            <a:off x="376775" y="1422000"/>
            <a:ext cx="3199200" cy="3152100"/>
          </a:xfrm>
          <a:prstGeom prst="parallelogram">
            <a:avLst>
              <a:gd fmla="val 25000" name="adj"/>
            </a:avLst>
          </a:prstGeom>
        </p:spPr>
      </p:pic>
      <p:grpSp>
        <p:nvGrpSpPr>
          <p:cNvPr id="2167" name="Google Shape;2167;p41"/>
          <p:cNvGrpSpPr/>
          <p:nvPr/>
        </p:nvGrpSpPr>
        <p:grpSpPr>
          <a:xfrm>
            <a:off x="-132725" y="445025"/>
            <a:ext cx="8499425" cy="681300"/>
            <a:chOff x="-132725" y="445025"/>
            <a:chExt cx="8499425" cy="681300"/>
          </a:xfrm>
        </p:grpSpPr>
        <p:sp>
          <p:nvSpPr>
            <p:cNvPr id="2168" name="Google Shape;2168;p41"/>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1"/>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0" name="Google Shape;2170;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Lucas Müller (Germany, Europe)</a:t>
            </a:r>
            <a:endParaRPr/>
          </a:p>
        </p:txBody>
      </p:sp>
      <p:sp>
        <p:nvSpPr>
          <p:cNvPr id="2171" name="Google Shape;2171;p41"/>
          <p:cNvSpPr txBox="1"/>
          <p:nvPr>
            <p:ph idx="1" type="subTitle"/>
          </p:nvPr>
        </p:nvSpPr>
        <p:spPr>
          <a:xfrm>
            <a:off x="3438875" y="1687100"/>
            <a:ext cx="4465500" cy="31944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Age:</a:t>
            </a:r>
            <a:r>
              <a:rPr lang="en" sz="1100">
                <a:latin typeface="Arial"/>
                <a:ea typeface="Arial"/>
                <a:cs typeface="Arial"/>
                <a:sym typeface="Arial"/>
              </a:rPr>
              <a:t> 45</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Occupation:</a:t>
            </a:r>
            <a:r>
              <a:rPr lang="en" sz="1100">
                <a:latin typeface="Arial"/>
                <a:ea typeface="Arial"/>
                <a:cs typeface="Arial"/>
                <a:sym typeface="Arial"/>
              </a:rPr>
              <a:t> Independent Investor &amp; Trader</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Experience with Investing:</a:t>
            </a:r>
            <a:r>
              <a:rPr lang="en" sz="1100">
                <a:latin typeface="Arial"/>
                <a:ea typeface="Arial"/>
                <a:cs typeface="Arial"/>
                <a:sym typeface="Arial"/>
              </a:rPr>
              <a:t> 15 years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Location:</a:t>
            </a:r>
            <a:r>
              <a:rPr lang="en" sz="1100">
                <a:latin typeface="Arial"/>
                <a:ea typeface="Arial"/>
                <a:cs typeface="Arial"/>
                <a:sym typeface="Arial"/>
              </a:rPr>
              <a:t> Munich, Germany</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Investment Strategy:</a:t>
            </a:r>
            <a:r>
              <a:rPr lang="en" sz="1100">
                <a:latin typeface="Arial"/>
                <a:ea typeface="Arial"/>
                <a:cs typeface="Arial"/>
                <a:sym typeface="Arial"/>
              </a:rPr>
              <a:t> Trades European and U.S. stocks, relying on global news.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Challenges:</a:t>
            </a:r>
            <a:r>
              <a:rPr lang="en" sz="1100">
                <a:latin typeface="Arial"/>
                <a:ea typeface="Arial"/>
                <a:cs typeface="Arial"/>
                <a:sym typeface="Arial"/>
              </a:rPr>
              <a:t> The global scope of his portfolio requires Lucas to keep up with a vast range of international events. He wants to reduce emotional trading and leverage AI-driven sentiment analysis to make quicker, objective decisions.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Goal:</a:t>
            </a:r>
            <a:r>
              <a:rPr lang="en" sz="1100">
                <a:latin typeface="Arial"/>
                <a:ea typeface="Arial"/>
                <a:cs typeface="Arial"/>
                <a:sym typeface="Arial"/>
              </a:rPr>
              <a:t> To use AI to filter impactful global news and provide sentiment insights, helping him trade more confidently and objectively.</a:t>
            </a:r>
            <a:endParaRPr sz="1100">
              <a:latin typeface="Arial"/>
              <a:ea typeface="Arial"/>
              <a:cs typeface="Arial"/>
              <a:sym typeface="Arial"/>
            </a:endParaRPr>
          </a:p>
          <a:p>
            <a:pPr indent="0" lvl="0" marL="457200" rtl="0" algn="l">
              <a:lnSpc>
                <a:spcPct val="115000"/>
              </a:lnSpc>
              <a:spcBef>
                <a:spcPts val="1200"/>
              </a:spcBef>
              <a:spcAft>
                <a:spcPts val="1200"/>
              </a:spcAft>
              <a:buNone/>
            </a:pPr>
            <a:r>
              <a:t/>
            </a:r>
            <a:endParaRPr b="1" sz="1100">
              <a:latin typeface="Arial"/>
              <a:ea typeface="Arial"/>
              <a:cs typeface="Arial"/>
              <a:sym typeface="Arial"/>
            </a:endParaRPr>
          </a:p>
        </p:txBody>
      </p:sp>
      <p:pic>
        <p:nvPicPr>
          <p:cNvPr id="2172" name="Google Shape;2172;p41"/>
          <p:cNvPicPr preferRelativeResize="0"/>
          <p:nvPr/>
        </p:nvPicPr>
        <p:blipFill>
          <a:blip r:embed="rId4">
            <a:alphaModFix/>
          </a:blip>
          <a:stretch>
            <a:fillRect/>
          </a:stretch>
        </p:blipFill>
        <p:spPr>
          <a:xfrm>
            <a:off x="7637600" y="752050"/>
            <a:ext cx="1062190" cy="747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grpSp>
        <p:nvGrpSpPr>
          <p:cNvPr id="2177" name="Google Shape;2177;p42"/>
          <p:cNvGrpSpPr/>
          <p:nvPr/>
        </p:nvGrpSpPr>
        <p:grpSpPr>
          <a:xfrm>
            <a:off x="-132725" y="445025"/>
            <a:ext cx="8499425" cy="681300"/>
            <a:chOff x="-132725" y="445025"/>
            <a:chExt cx="8499425" cy="681300"/>
          </a:xfrm>
        </p:grpSpPr>
        <p:sp>
          <p:nvSpPr>
            <p:cNvPr id="2178" name="Google Shape;2178;p42"/>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2"/>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0" name="Google Shape;2180;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Viable Product</a:t>
            </a:r>
            <a:endParaRPr/>
          </a:p>
        </p:txBody>
      </p:sp>
      <p:sp>
        <p:nvSpPr>
          <p:cNvPr id="2181" name="Google Shape;2181;p42"/>
          <p:cNvSpPr txBox="1"/>
          <p:nvPr/>
        </p:nvSpPr>
        <p:spPr>
          <a:xfrm>
            <a:off x="1067875" y="1536400"/>
            <a:ext cx="6429300" cy="2948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Char char="●"/>
            </a:pPr>
            <a:r>
              <a:rPr b="1" lang="en" sz="1300">
                <a:solidFill>
                  <a:schemeClr val="lt1"/>
                </a:solidFill>
              </a:rPr>
              <a:t>News Aggregation</a:t>
            </a:r>
            <a:br>
              <a:rPr b="1" lang="en" sz="1300">
                <a:solidFill>
                  <a:schemeClr val="lt1"/>
                </a:solidFill>
              </a:rPr>
            </a:br>
            <a:r>
              <a:rPr lang="en" sz="1300">
                <a:solidFill>
                  <a:schemeClr val="lt1"/>
                </a:solidFill>
              </a:rPr>
              <a:t>Fetch and display financial news articles from reputable sources through APIs.</a:t>
            </a:r>
            <a:endParaRPr sz="1300">
              <a:solidFill>
                <a:schemeClr val="lt1"/>
              </a:solidFill>
            </a:endParaRPr>
          </a:p>
          <a:p>
            <a:pPr indent="-311150" lvl="0" marL="457200" rtl="0" algn="l">
              <a:spcBef>
                <a:spcPts val="0"/>
              </a:spcBef>
              <a:spcAft>
                <a:spcPts val="0"/>
              </a:spcAft>
              <a:buClr>
                <a:schemeClr val="lt1"/>
              </a:buClr>
              <a:buSzPts val="1300"/>
              <a:buChar char="●"/>
            </a:pPr>
            <a:r>
              <a:rPr b="1" lang="en" sz="1300">
                <a:solidFill>
                  <a:schemeClr val="lt1"/>
                </a:solidFill>
              </a:rPr>
              <a:t>Sentiment Analysis</a:t>
            </a:r>
            <a:br>
              <a:rPr b="1" lang="en" sz="1300">
                <a:solidFill>
                  <a:schemeClr val="lt1"/>
                </a:solidFill>
              </a:rPr>
            </a:br>
            <a:r>
              <a:rPr lang="en" sz="1300">
                <a:solidFill>
                  <a:schemeClr val="lt1"/>
                </a:solidFill>
              </a:rPr>
              <a:t>Analyze the sentiment of each news article (positive, neutral, negative) using a sentiment analysis tool.</a:t>
            </a:r>
            <a:endParaRPr sz="1300">
              <a:solidFill>
                <a:schemeClr val="lt1"/>
              </a:solidFill>
            </a:endParaRPr>
          </a:p>
          <a:p>
            <a:pPr indent="-311150" lvl="0" marL="457200" rtl="0" algn="l">
              <a:spcBef>
                <a:spcPts val="0"/>
              </a:spcBef>
              <a:spcAft>
                <a:spcPts val="0"/>
              </a:spcAft>
              <a:buClr>
                <a:schemeClr val="lt1"/>
              </a:buClr>
              <a:buSzPts val="1300"/>
              <a:buChar char="●"/>
            </a:pPr>
            <a:r>
              <a:rPr b="1" lang="en" sz="1300">
                <a:solidFill>
                  <a:schemeClr val="lt1"/>
                </a:solidFill>
              </a:rPr>
              <a:t>Company Mention Detection</a:t>
            </a:r>
            <a:br>
              <a:rPr b="1" lang="en" sz="1300">
                <a:solidFill>
                  <a:schemeClr val="lt1"/>
                </a:solidFill>
              </a:rPr>
            </a:br>
            <a:r>
              <a:rPr lang="en" sz="1300">
                <a:solidFill>
                  <a:schemeClr val="lt1"/>
                </a:solidFill>
              </a:rPr>
              <a:t>Identify and highlight companies referenced in the news articles.</a:t>
            </a:r>
            <a:endParaRPr sz="1300">
              <a:solidFill>
                <a:schemeClr val="lt1"/>
              </a:solidFill>
            </a:endParaRPr>
          </a:p>
          <a:p>
            <a:pPr indent="-311150" lvl="0" marL="457200" rtl="0" algn="l">
              <a:spcBef>
                <a:spcPts val="0"/>
              </a:spcBef>
              <a:spcAft>
                <a:spcPts val="0"/>
              </a:spcAft>
              <a:buClr>
                <a:schemeClr val="lt1"/>
              </a:buClr>
              <a:buSzPts val="1300"/>
              <a:buChar char="●"/>
            </a:pPr>
            <a:r>
              <a:rPr b="1" lang="en" sz="1300">
                <a:solidFill>
                  <a:schemeClr val="lt1"/>
                </a:solidFill>
              </a:rPr>
              <a:t>User Interface</a:t>
            </a:r>
            <a:br>
              <a:rPr b="1" lang="en" sz="1300">
                <a:solidFill>
                  <a:schemeClr val="lt1"/>
                </a:solidFill>
              </a:rPr>
            </a:br>
            <a:r>
              <a:rPr lang="en" sz="1300">
                <a:solidFill>
                  <a:schemeClr val="lt1"/>
                </a:solidFill>
              </a:rPr>
              <a:t>Present the news articles, sentiment scores, and impacted companies in a clean, intuitive interface.</a:t>
            </a:r>
            <a:endParaRPr sz="16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5" name="Shape 2185"/>
        <p:cNvGrpSpPr/>
        <p:nvPr/>
      </p:nvGrpSpPr>
      <p:grpSpPr>
        <a:xfrm>
          <a:off x="0" y="0"/>
          <a:ext cx="0" cy="0"/>
          <a:chOff x="0" y="0"/>
          <a:chExt cx="0" cy="0"/>
        </a:xfrm>
      </p:grpSpPr>
      <p:grpSp>
        <p:nvGrpSpPr>
          <p:cNvPr id="2186" name="Google Shape;2186;p43"/>
          <p:cNvGrpSpPr/>
          <p:nvPr/>
        </p:nvGrpSpPr>
        <p:grpSpPr>
          <a:xfrm>
            <a:off x="-132725" y="445025"/>
            <a:ext cx="8499425" cy="681300"/>
            <a:chOff x="-132725" y="445025"/>
            <a:chExt cx="8499425" cy="681300"/>
          </a:xfrm>
        </p:grpSpPr>
        <p:sp>
          <p:nvSpPr>
            <p:cNvPr id="2187" name="Google Shape;2187;p43"/>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3"/>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9" name="Google Shape;2189;p43"/>
          <p:cNvSpPr txBox="1"/>
          <p:nvPr>
            <p:ph idx="13" type="subTitle"/>
          </p:nvPr>
        </p:nvSpPr>
        <p:spPr>
          <a:xfrm>
            <a:off x="861100" y="3110375"/>
            <a:ext cx="2507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2190" name="Google Shape;2190;p43"/>
          <p:cNvSpPr txBox="1"/>
          <p:nvPr>
            <p:ph idx="15" type="subTitle"/>
          </p:nvPr>
        </p:nvSpPr>
        <p:spPr>
          <a:xfrm>
            <a:off x="6235699" y="3110375"/>
            <a:ext cx="2047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Cloud Hosting</a:t>
            </a:r>
            <a:endParaRPr/>
          </a:p>
        </p:txBody>
      </p:sp>
      <p:sp>
        <p:nvSpPr>
          <p:cNvPr id="2191" name="Google Shape;2191;p43"/>
          <p:cNvSpPr txBox="1"/>
          <p:nvPr>
            <p:ph idx="7" type="subTitle"/>
          </p:nvPr>
        </p:nvSpPr>
        <p:spPr>
          <a:xfrm>
            <a:off x="861101" y="1548200"/>
            <a:ext cx="20514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Backend</a:t>
            </a:r>
            <a:endParaRPr/>
          </a:p>
        </p:txBody>
      </p:sp>
      <p:sp>
        <p:nvSpPr>
          <p:cNvPr id="2192" name="Google Shape;2192;p43"/>
          <p:cNvSpPr txBox="1"/>
          <p:nvPr>
            <p:ph idx="8" type="subTitle"/>
          </p:nvPr>
        </p:nvSpPr>
        <p:spPr>
          <a:xfrm>
            <a:off x="3546300" y="1548200"/>
            <a:ext cx="20514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Frontend</a:t>
            </a:r>
            <a:endParaRPr/>
          </a:p>
        </p:txBody>
      </p:sp>
      <p:sp>
        <p:nvSpPr>
          <p:cNvPr id="2193" name="Google Shape;2193;p43"/>
          <p:cNvSpPr txBox="1"/>
          <p:nvPr>
            <p:ph idx="9" type="subTitle"/>
          </p:nvPr>
        </p:nvSpPr>
        <p:spPr>
          <a:xfrm>
            <a:off x="6235699" y="1548200"/>
            <a:ext cx="20472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Database</a:t>
            </a:r>
            <a:endParaRPr/>
          </a:p>
        </p:txBody>
      </p:sp>
      <p:sp>
        <p:nvSpPr>
          <p:cNvPr id="2194" name="Google Shape;2194;p43"/>
          <p:cNvSpPr txBox="1"/>
          <p:nvPr>
            <p:ph idx="14" type="subTitle"/>
          </p:nvPr>
        </p:nvSpPr>
        <p:spPr>
          <a:xfrm>
            <a:off x="3546300" y="3110375"/>
            <a:ext cx="2051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API </a:t>
            </a:r>
            <a:endParaRPr/>
          </a:p>
        </p:txBody>
      </p:sp>
      <p:sp>
        <p:nvSpPr>
          <p:cNvPr id="2195" name="Google Shape;2195;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Technologies</a:t>
            </a:r>
            <a:endParaRPr/>
          </a:p>
        </p:txBody>
      </p:sp>
      <p:sp>
        <p:nvSpPr>
          <p:cNvPr id="2196" name="Google Shape;2196;p43"/>
          <p:cNvSpPr txBox="1"/>
          <p:nvPr>
            <p:ph idx="1" type="subTitle"/>
          </p:nvPr>
        </p:nvSpPr>
        <p:spPr>
          <a:xfrm>
            <a:off x="861101" y="2030560"/>
            <a:ext cx="20514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Flask, Express JS</a:t>
            </a:r>
            <a:endParaRPr/>
          </a:p>
        </p:txBody>
      </p:sp>
      <p:sp>
        <p:nvSpPr>
          <p:cNvPr id="2197" name="Google Shape;2197;p43"/>
          <p:cNvSpPr txBox="1"/>
          <p:nvPr>
            <p:ph idx="4" type="subTitle"/>
          </p:nvPr>
        </p:nvSpPr>
        <p:spPr>
          <a:xfrm>
            <a:off x="861101" y="3685176"/>
            <a:ext cx="20514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PyTorch, Huggingface</a:t>
            </a:r>
            <a:endParaRPr/>
          </a:p>
        </p:txBody>
      </p:sp>
      <p:sp>
        <p:nvSpPr>
          <p:cNvPr id="2198" name="Google Shape;2198;p43"/>
          <p:cNvSpPr txBox="1"/>
          <p:nvPr>
            <p:ph idx="5" type="subTitle"/>
          </p:nvPr>
        </p:nvSpPr>
        <p:spPr>
          <a:xfrm>
            <a:off x="3546300" y="3685176"/>
            <a:ext cx="20514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NewsAPI</a:t>
            </a:r>
            <a:endParaRPr/>
          </a:p>
        </p:txBody>
      </p:sp>
      <p:sp>
        <p:nvSpPr>
          <p:cNvPr id="2199" name="Google Shape;2199;p43"/>
          <p:cNvSpPr txBox="1"/>
          <p:nvPr>
            <p:ph idx="2" type="subTitle"/>
          </p:nvPr>
        </p:nvSpPr>
        <p:spPr>
          <a:xfrm>
            <a:off x="3546300" y="2030560"/>
            <a:ext cx="20514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ReactJS</a:t>
            </a:r>
            <a:endParaRPr/>
          </a:p>
        </p:txBody>
      </p:sp>
      <p:sp>
        <p:nvSpPr>
          <p:cNvPr id="2200" name="Google Shape;2200;p43"/>
          <p:cNvSpPr txBox="1"/>
          <p:nvPr>
            <p:ph idx="3" type="subTitle"/>
          </p:nvPr>
        </p:nvSpPr>
        <p:spPr>
          <a:xfrm>
            <a:off x="6235699" y="2030560"/>
            <a:ext cx="20472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MongoDB</a:t>
            </a:r>
            <a:endParaRPr/>
          </a:p>
        </p:txBody>
      </p:sp>
      <p:sp>
        <p:nvSpPr>
          <p:cNvPr id="2201" name="Google Shape;2201;p43"/>
          <p:cNvSpPr txBox="1"/>
          <p:nvPr>
            <p:ph idx="6" type="subTitle"/>
          </p:nvPr>
        </p:nvSpPr>
        <p:spPr>
          <a:xfrm>
            <a:off x="6235699" y="3685176"/>
            <a:ext cx="20472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GCP</a:t>
            </a:r>
            <a:endParaRPr/>
          </a:p>
        </p:txBody>
      </p:sp>
      <p:pic>
        <p:nvPicPr>
          <p:cNvPr id="2202" name="Google Shape;2202;p43"/>
          <p:cNvPicPr preferRelativeResize="0"/>
          <p:nvPr/>
        </p:nvPicPr>
        <p:blipFill>
          <a:blip r:embed="rId3">
            <a:alphaModFix/>
          </a:blip>
          <a:stretch>
            <a:fillRect/>
          </a:stretch>
        </p:blipFill>
        <p:spPr>
          <a:xfrm>
            <a:off x="7599635" y="719212"/>
            <a:ext cx="1138031" cy="801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6" name="Shape 2206"/>
        <p:cNvGrpSpPr/>
        <p:nvPr/>
      </p:nvGrpSpPr>
      <p:grpSpPr>
        <a:xfrm>
          <a:off x="0" y="0"/>
          <a:ext cx="0" cy="0"/>
          <a:chOff x="0" y="0"/>
          <a:chExt cx="0" cy="0"/>
        </a:xfrm>
      </p:grpSpPr>
      <p:grpSp>
        <p:nvGrpSpPr>
          <p:cNvPr id="2207" name="Google Shape;2207;p44"/>
          <p:cNvGrpSpPr/>
          <p:nvPr/>
        </p:nvGrpSpPr>
        <p:grpSpPr>
          <a:xfrm>
            <a:off x="-132725" y="445025"/>
            <a:ext cx="8499425" cy="681300"/>
            <a:chOff x="-132725" y="445025"/>
            <a:chExt cx="8499425" cy="681300"/>
          </a:xfrm>
        </p:grpSpPr>
        <p:sp>
          <p:nvSpPr>
            <p:cNvPr id="2208" name="Google Shape;2208;p44"/>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4"/>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0" name="Google Shape;2210;p44"/>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11" name="Google Shape;2211;p44"/>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12" name="Google Shape;2212;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Backend</a:t>
            </a:r>
            <a:endParaRPr/>
          </a:p>
        </p:txBody>
      </p:sp>
      <p:sp>
        <p:nvSpPr>
          <p:cNvPr id="2213" name="Google Shape;2213;p44"/>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Flask is a lightweight Python web framework, and Express JS is a fast and minimalist web framework for Node.js.</a:t>
            </a:r>
            <a:endParaRPr/>
          </a:p>
        </p:txBody>
      </p:sp>
      <p:sp>
        <p:nvSpPr>
          <p:cNvPr id="2214" name="Google Shape;2214;p44"/>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Flask or Express JS will be used to handle backend logic, manage API requests, and serve data between the frontend and the database, enabling communication between the sentiment analysis AI and the stock market news aggregator.</a:t>
            </a:r>
            <a:endParaRPr/>
          </a:p>
        </p:txBody>
      </p:sp>
      <p:pic>
        <p:nvPicPr>
          <p:cNvPr id="2215" name="Google Shape;2215;p44"/>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216" name="Google Shape;2216;p44"/>
          <p:cNvPicPr preferRelativeResize="0"/>
          <p:nvPr/>
        </p:nvPicPr>
        <p:blipFill>
          <a:blip r:embed="rId4">
            <a:alphaModFix/>
          </a:blip>
          <a:stretch>
            <a:fillRect/>
          </a:stretch>
        </p:blipFill>
        <p:spPr>
          <a:xfrm>
            <a:off x="1912025" y="3217875"/>
            <a:ext cx="1518725" cy="1518725"/>
          </a:xfrm>
          <a:prstGeom prst="rect">
            <a:avLst/>
          </a:prstGeom>
          <a:noFill/>
          <a:ln>
            <a:noFill/>
          </a:ln>
        </p:spPr>
      </p:pic>
      <p:pic>
        <p:nvPicPr>
          <p:cNvPr id="2217" name="Google Shape;2217;p44"/>
          <p:cNvPicPr preferRelativeResize="0"/>
          <p:nvPr/>
        </p:nvPicPr>
        <p:blipFill>
          <a:blip r:embed="rId5">
            <a:alphaModFix/>
          </a:blip>
          <a:stretch>
            <a:fillRect/>
          </a:stretch>
        </p:blipFill>
        <p:spPr>
          <a:xfrm>
            <a:off x="3737825" y="3665025"/>
            <a:ext cx="1138051" cy="11380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1" name="Shape 2221"/>
        <p:cNvGrpSpPr/>
        <p:nvPr/>
      </p:nvGrpSpPr>
      <p:grpSpPr>
        <a:xfrm>
          <a:off x="0" y="0"/>
          <a:ext cx="0" cy="0"/>
          <a:chOff x="0" y="0"/>
          <a:chExt cx="0" cy="0"/>
        </a:xfrm>
      </p:grpSpPr>
      <p:grpSp>
        <p:nvGrpSpPr>
          <p:cNvPr id="2222" name="Google Shape;2222;p45"/>
          <p:cNvGrpSpPr/>
          <p:nvPr/>
        </p:nvGrpSpPr>
        <p:grpSpPr>
          <a:xfrm>
            <a:off x="-132725" y="445025"/>
            <a:ext cx="8499425" cy="681300"/>
            <a:chOff x="-132725" y="445025"/>
            <a:chExt cx="8499425" cy="681300"/>
          </a:xfrm>
        </p:grpSpPr>
        <p:sp>
          <p:nvSpPr>
            <p:cNvPr id="2223" name="Google Shape;2223;p45"/>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5"/>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5" name="Google Shape;2225;p45"/>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26" name="Google Shape;2226;p45"/>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27" name="Google Shape;2227;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a:t>
            </a:r>
            <a:endParaRPr/>
          </a:p>
        </p:txBody>
      </p:sp>
      <p:sp>
        <p:nvSpPr>
          <p:cNvPr id="2228" name="Google Shape;2228;p45"/>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ReactJS is a popular JavaScript library for building interactive user interfaces.</a:t>
            </a:r>
            <a:endParaRPr/>
          </a:p>
        </p:txBody>
      </p:sp>
      <p:sp>
        <p:nvSpPr>
          <p:cNvPr id="2229" name="Google Shape;2229;p45"/>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ReactJS will be used to build the web application's dynamic and responsive frontend, allowing users to interact with the platform, view stock market news, and access AI-driven sentiment insights.</a:t>
            </a:r>
            <a:endParaRPr/>
          </a:p>
        </p:txBody>
      </p:sp>
      <p:pic>
        <p:nvPicPr>
          <p:cNvPr id="2230" name="Google Shape;2230;p45"/>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231" name="Google Shape;2231;p45"/>
          <p:cNvPicPr preferRelativeResize="0"/>
          <p:nvPr/>
        </p:nvPicPr>
        <p:blipFill>
          <a:blip r:embed="rId4">
            <a:alphaModFix/>
          </a:blip>
          <a:stretch>
            <a:fillRect/>
          </a:stretch>
        </p:blipFill>
        <p:spPr>
          <a:xfrm>
            <a:off x="1584525" y="2869800"/>
            <a:ext cx="1138051" cy="11380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5" name="Shape 2235"/>
        <p:cNvGrpSpPr/>
        <p:nvPr/>
      </p:nvGrpSpPr>
      <p:grpSpPr>
        <a:xfrm>
          <a:off x="0" y="0"/>
          <a:ext cx="0" cy="0"/>
          <a:chOff x="0" y="0"/>
          <a:chExt cx="0" cy="0"/>
        </a:xfrm>
      </p:grpSpPr>
      <p:grpSp>
        <p:nvGrpSpPr>
          <p:cNvPr id="2236" name="Google Shape;2236;p46"/>
          <p:cNvGrpSpPr/>
          <p:nvPr/>
        </p:nvGrpSpPr>
        <p:grpSpPr>
          <a:xfrm>
            <a:off x="-132725" y="445025"/>
            <a:ext cx="8499425" cy="681300"/>
            <a:chOff x="-132725" y="445025"/>
            <a:chExt cx="8499425" cy="681300"/>
          </a:xfrm>
        </p:grpSpPr>
        <p:sp>
          <p:nvSpPr>
            <p:cNvPr id="2237" name="Google Shape;2237;p46"/>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6"/>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9" name="Google Shape;2239;p46"/>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40" name="Google Shape;2240;p46"/>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41" name="Google Shape;2241;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a:t>
            </a:r>
            <a:endParaRPr/>
          </a:p>
        </p:txBody>
      </p:sp>
      <p:sp>
        <p:nvSpPr>
          <p:cNvPr id="2242" name="Google Shape;2242;p46"/>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MongoDB is a NoSQL database designed for flexibility and scalability, storing data in JSON-like documents.</a:t>
            </a:r>
            <a:endParaRPr/>
          </a:p>
        </p:txBody>
      </p:sp>
      <p:sp>
        <p:nvSpPr>
          <p:cNvPr id="2243" name="Google Shape;2243;p46"/>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MongoDB will store news articles, user preferences, and AI-generated sentiment analysis, enabling fast retrieval and updates as new data comes in from the API.</a:t>
            </a:r>
            <a:endParaRPr/>
          </a:p>
        </p:txBody>
      </p:sp>
      <p:pic>
        <p:nvPicPr>
          <p:cNvPr id="2244" name="Google Shape;2244;p46"/>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245" name="Google Shape;2245;p46"/>
          <p:cNvPicPr preferRelativeResize="0"/>
          <p:nvPr/>
        </p:nvPicPr>
        <p:blipFill>
          <a:blip r:embed="rId4">
            <a:alphaModFix/>
          </a:blip>
          <a:stretch>
            <a:fillRect/>
          </a:stretch>
        </p:blipFill>
        <p:spPr>
          <a:xfrm>
            <a:off x="1438275" y="3101850"/>
            <a:ext cx="1277000" cy="1277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9" name="Shape 2249"/>
        <p:cNvGrpSpPr/>
        <p:nvPr/>
      </p:nvGrpSpPr>
      <p:grpSpPr>
        <a:xfrm>
          <a:off x="0" y="0"/>
          <a:ext cx="0" cy="0"/>
          <a:chOff x="0" y="0"/>
          <a:chExt cx="0" cy="0"/>
        </a:xfrm>
      </p:grpSpPr>
      <p:grpSp>
        <p:nvGrpSpPr>
          <p:cNvPr id="2250" name="Google Shape;2250;p47"/>
          <p:cNvGrpSpPr/>
          <p:nvPr/>
        </p:nvGrpSpPr>
        <p:grpSpPr>
          <a:xfrm>
            <a:off x="-132725" y="445025"/>
            <a:ext cx="8499425" cy="681300"/>
            <a:chOff x="-132725" y="445025"/>
            <a:chExt cx="8499425" cy="681300"/>
          </a:xfrm>
        </p:grpSpPr>
        <p:sp>
          <p:nvSpPr>
            <p:cNvPr id="2251" name="Google Shape;2251;p47"/>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7"/>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3" name="Google Shape;2253;p47"/>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54" name="Google Shape;2254;p47"/>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55" name="Google Shape;2255;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2256" name="Google Shape;2256;p47"/>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PyTorch is a machine learning framework, and Huggingface is a platform that provides pre-trained models and tools for NLP tasks.</a:t>
            </a:r>
            <a:endParaRPr/>
          </a:p>
        </p:txBody>
      </p:sp>
      <p:sp>
        <p:nvSpPr>
          <p:cNvPr id="2257" name="Google Shape;2257;p47"/>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PyTorch and Huggingface will be used to develop and deploy sentiment analysis models that process stock market news and classify the sentiment of each article (positive, neutral, or negative).</a:t>
            </a:r>
            <a:endParaRPr/>
          </a:p>
        </p:txBody>
      </p:sp>
      <p:pic>
        <p:nvPicPr>
          <p:cNvPr id="2258" name="Google Shape;2258;p47"/>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259" name="Google Shape;2259;p47"/>
          <p:cNvPicPr preferRelativeResize="0"/>
          <p:nvPr/>
        </p:nvPicPr>
        <p:blipFill>
          <a:blip r:embed="rId4">
            <a:alphaModFix/>
          </a:blip>
          <a:stretch>
            <a:fillRect/>
          </a:stretch>
        </p:blipFill>
        <p:spPr>
          <a:xfrm>
            <a:off x="1080550" y="3159850"/>
            <a:ext cx="1286675" cy="1286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3" name="Shape 2263"/>
        <p:cNvGrpSpPr/>
        <p:nvPr/>
      </p:nvGrpSpPr>
      <p:grpSpPr>
        <a:xfrm>
          <a:off x="0" y="0"/>
          <a:ext cx="0" cy="0"/>
          <a:chOff x="0" y="0"/>
          <a:chExt cx="0" cy="0"/>
        </a:xfrm>
      </p:grpSpPr>
      <p:grpSp>
        <p:nvGrpSpPr>
          <p:cNvPr id="2264" name="Google Shape;2264;p48"/>
          <p:cNvGrpSpPr/>
          <p:nvPr/>
        </p:nvGrpSpPr>
        <p:grpSpPr>
          <a:xfrm>
            <a:off x="-132725" y="445025"/>
            <a:ext cx="8499425" cy="681300"/>
            <a:chOff x="-132725" y="445025"/>
            <a:chExt cx="8499425" cy="681300"/>
          </a:xfrm>
        </p:grpSpPr>
        <p:sp>
          <p:nvSpPr>
            <p:cNvPr id="2265" name="Google Shape;2265;p48"/>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8"/>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7" name="Google Shape;2267;p48"/>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68" name="Google Shape;2268;p48"/>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69" name="Google Shape;2269;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a:t>
            </a:r>
            <a:endParaRPr/>
          </a:p>
        </p:txBody>
      </p:sp>
      <p:sp>
        <p:nvSpPr>
          <p:cNvPr id="2270" name="Google Shape;2270;p48"/>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NewsAPI is a service that provides access to news articles from various sources around the world.</a:t>
            </a:r>
            <a:endParaRPr/>
          </a:p>
        </p:txBody>
      </p:sp>
      <p:sp>
        <p:nvSpPr>
          <p:cNvPr id="2271" name="Google Shape;2271;p48"/>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NewsAPI will be integrated into the backend to pull relevant stock market news articles, which will be processed by the sentiment analysis model before being displayed to users.</a:t>
            </a:r>
            <a:endParaRPr/>
          </a:p>
        </p:txBody>
      </p:sp>
      <p:pic>
        <p:nvPicPr>
          <p:cNvPr id="2272" name="Google Shape;2272;p48"/>
          <p:cNvPicPr preferRelativeResize="0"/>
          <p:nvPr/>
        </p:nvPicPr>
        <p:blipFill>
          <a:blip r:embed="rId3">
            <a:alphaModFix/>
          </a:blip>
          <a:stretch>
            <a:fillRect/>
          </a:stretch>
        </p:blipFill>
        <p:spPr>
          <a:xfrm>
            <a:off x="7772185" y="48050"/>
            <a:ext cx="1138031" cy="801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grpSp>
        <p:nvGrpSpPr>
          <p:cNvPr id="2277" name="Google Shape;2277;p49"/>
          <p:cNvGrpSpPr/>
          <p:nvPr/>
        </p:nvGrpSpPr>
        <p:grpSpPr>
          <a:xfrm>
            <a:off x="-132725" y="445025"/>
            <a:ext cx="8499425" cy="681300"/>
            <a:chOff x="-132725" y="445025"/>
            <a:chExt cx="8499425" cy="681300"/>
          </a:xfrm>
        </p:grpSpPr>
        <p:sp>
          <p:nvSpPr>
            <p:cNvPr id="2278" name="Google Shape;2278;p49"/>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9"/>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0" name="Google Shape;2280;p49"/>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81" name="Google Shape;2281;p49"/>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82" name="Google Shape;2282;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Hosting</a:t>
            </a:r>
            <a:endParaRPr/>
          </a:p>
        </p:txBody>
      </p:sp>
      <p:sp>
        <p:nvSpPr>
          <p:cNvPr id="2283" name="Google Shape;2283;p49"/>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Cloud Platform is a suite of cloud computing services that provides infrastructure for hosting applications.</a:t>
            </a:r>
            <a:endParaRPr/>
          </a:p>
        </p:txBody>
      </p:sp>
      <p:sp>
        <p:nvSpPr>
          <p:cNvPr id="2284" name="Google Shape;2284;p49"/>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GCP will host the web application, manage the backend servers, store data, and provide the resources necessary for running the machine learning models and API integrations efficiently.</a:t>
            </a:r>
            <a:endParaRPr/>
          </a:p>
        </p:txBody>
      </p:sp>
      <p:pic>
        <p:nvPicPr>
          <p:cNvPr id="2285" name="Google Shape;2285;p49"/>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286" name="Google Shape;2286;p49"/>
          <p:cNvPicPr preferRelativeResize="0"/>
          <p:nvPr/>
        </p:nvPicPr>
        <p:blipFill>
          <a:blip r:embed="rId4">
            <a:alphaModFix/>
          </a:blip>
          <a:stretch>
            <a:fillRect/>
          </a:stretch>
        </p:blipFill>
        <p:spPr>
          <a:xfrm>
            <a:off x="1525275" y="3285525"/>
            <a:ext cx="1499375" cy="1499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8" name="Shape 1998"/>
        <p:cNvGrpSpPr/>
        <p:nvPr/>
      </p:nvGrpSpPr>
      <p:grpSpPr>
        <a:xfrm>
          <a:off x="0" y="0"/>
          <a:ext cx="0" cy="0"/>
          <a:chOff x="0" y="0"/>
          <a:chExt cx="0" cy="0"/>
        </a:xfrm>
      </p:grpSpPr>
      <p:grpSp>
        <p:nvGrpSpPr>
          <p:cNvPr id="1999" name="Google Shape;1999;p32"/>
          <p:cNvGrpSpPr/>
          <p:nvPr/>
        </p:nvGrpSpPr>
        <p:grpSpPr>
          <a:xfrm>
            <a:off x="-132725" y="445025"/>
            <a:ext cx="8499425" cy="681300"/>
            <a:chOff x="-132725" y="445025"/>
            <a:chExt cx="8499425" cy="681300"/>
          </a:xfrm>
        </p:grpSpPr>
        <p:sp>
          <p:nvSpPr>
            <p:cNvPr id="2000" name="Google Shape;2000;p32"/>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2"/>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2" name="Google Shape;2002;p32"/>
          <p:cNvSpPr/>
          <p:nvPr/>
        </p:nvSpPr>
        <p:spPr>
          <a:xfrm>
            <a:off x="1133301" y="13685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2"/>
          <p:cNvSpPr/>
          <p:nvPr/>
        </p:nvSpPr>
        <p:spPr>
          <a:xfrm>
            <a:off x="657223" y="14243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2"/>
          <p:cNvSpPr txBox="1"/>
          <p:nvPr>
            <p:ph idx="9" type="subTitle"/>
          </p:nvPr>
        </p:nvSpPr>
        <p:spPr>
          <a:xfrm>
            <a:off x="1395443" y="1432225"/>
            <a:ext cx="2724600" cy="51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Team Member Roles and </a:t>
            </a:r>
            <a:r>
              <a:rPr lang="en" sz="1100">
                <a:solidFill>
                  <a:schemeClr val="accent3"/>
                </a:solidFill>
              </a:rPr>
              <a:t>Responsibilities</a:t>
            </a:r>
            <a:endParaRPr sz="1100">
              <a:solidFill>
                <a:schemeClr val="accent3"/>
              </a:solidFill>
            </a:endParaRPr>
          </a:p>
        </p:txBody>
      </p:sp>
      <p:sp>
        <p:nvSpPr>
          <p:cNvPr id="2005" name="Google Shape;2005;p32"/>
          <p:cNvSpPr txBox="1"/>
          <p:nvPr>
            <p:ph idx="2" type="title"/>
          </p:nvPr>
        </p:nvSpPr>
        <p:spPr>
          <a:xfrm>
            <a:off x="755175" y="15072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01</a:t>
            </a:r>
            <a:endParaRPr sz="1700"/>
          </a:p>
        </p:txBody>
      </p:sp>
      <p:sp>
        <p:nvSpPr>
          <p:cNvPr id="2006" name="Google Shape;2006;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pic>
        <p:nvPicPr>
          <p:cNvPr id="2007" name="Google Shape;2007;p32"/>
          <p:cNvPicPr preferRelativeResize="0"/>
          <p:nvPr/>
        </p:nvPicPr>
        <p:blipFill>
          <a:blip r:embed="rId3">
            <a:alphaModFix/>
          </a:blip>
          <a:stretch>
            <a:fillRect/>
          </a:stretch>
        </p:blipFill>
        <p:spPr>
          <a:xfrm>
            <a:off x="7897800" y="3122550"/>
            <a:ext cx="1062190" cy="747900"/>
          </a:xfrm>
          <a:prstGeom prst="rect">
            <a:avLst/>
          </a:prstGeom>
          <a:noFill/>
          <a:ln>
            <a:noFill/>
          </a:ln>
        </p:spPr>
      </p:pic>
      <p:pic>
        <p:nvPicPr>
          <p:cNvPr id="2008" name="Google Shape;2008;p32"/>
          <p:cNvPicPr preferRelativeResize="0"/>
          <p:nvPr/>
        </p:nvPicPr>
        <p:blipFill>
          <a:blip r:embed="rId3">
            <a:alphaModFix/>
          </a:blip>
          <a:stretch>
            <a:fillRect/>
          </a:stretch>
        </p:blipFill>
        <p:spPr>
          <a:xfrm>
            <a:off x="7995750" y="4248787"/>
            <a:ext cx="1062190" cy="747900"/>
          </a:xfrm>
          <a:prstGeom prst="rect">
            <a:avLst/>
          </a:prstGeom>
          <a:noFill/>
          <a:ln>
            <a:noFill/>
          </a:ln>
        </p:spPr>
      </p:pic>
      <p:sp>
        <p:nvSpPr>
          <p:cNvPr id="2009" name="Google Shape;2009;p32"/>
          <p:cNvSpPr/>
          <p:nvPr/>
        </p:nvSpPr>
        <p:spPr>
          <a:xfrm>
            <a:off x="1057101" y="2206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2"/>
          <p:cNvSpPr/>
          <p:nvPr/>
        </p:nvSpPr>
        <p:spPr>
          <a:xfrm>
            <a:off x="581023" y="2262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2"/>
          <p:cNvSpPr txBox="1"/>
          <p:nvPr>
            <p:ph idx="9" type="subTitle"/>
          </p:nvPr>
        </p:nvSpPr>
        <p:spPr>
          <a:xfrm>
            <a:off x="1281825" y="2330663"/>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Improvements</a:t>
            </a:r>
            <a:endParaRPr sz="1100">
              <a:solidFill>
                <a:schemeClr val="accent3"/>
              </a:solidFill>
            </a:endParaRPr>
          </a:p>
        </p:txBody>
      </p:sp>
      <p:sp>
        <p:nvSpPr>
          <p:cNvPr id="2012" name="Google Shape;2012;p32"/>
          <p:cNvSpPr txBox="1"/>
          <p:nvPr>
            <p:ph idx="2" type="title"/>
          </p:nvPr>
        </p:nvSpPr>
        <p:spPr>
          <a:xfrm>
            <a:off x="678975" y="2345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02</a:t>
            </a:r>
            <a:endParaRPr sz="1700"/>
          </a:p>
        </p:txBody>
      </p:sp>
      <p:sp>
        <p:nvSpPr>
          <p:cNvPr id="2013" name="Google Shape;2013;p32"/>
          <p:cNvSpPr/>
          <p:nvPr/>
        </p:nvSpPr>
        <p:spPr>
          <a:xfrm>
            <a:off x="980901" y="2968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2"/>
          <p:cNvSpPr/>
          <p:nvPr/>
        </p:nvSpPr>
        <p:spPr>
          <a:xfrm>
            <a:off x="504823" y="3024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2"/>
          <p:cNvSpPr txBox="1"/>
          <p:nvPr>
            <p:ph idx="9" type="subTitle"/>
          </p:nvPr>
        </p:nvSpPr>
        <p:spPr>
          <a:xfrm>
            <a:off x="1241775" y="3137000"/>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Project Description</a:t>
            </a:r>
            <a:endParaRPr sz="1100">
              <a:solidFill>
                <a:schemeClr val="accent3"/>
              </a:solidFill>
            </a:endParaRPr>
          </a:p>
        </p:txBody>
      </p:sp>
      <p:sp>
        <p:nvSpPr>
          <p:cNvPr id="2016" name="Google Shape;2016;p32"/>
          <p:cNvSpPr txBox="1"/>
          <p:nvPr>
            <p:ph idx="2" type="title"/>
          </p:nvPr>
        </p:nvSpPr>
        <p:spPr>
          <a:xfrm>
            <a:off x="602775" y="3107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03</a:t>
            </a:r>
            <a:endParaRPr sz="1700"/>
          </a:p>
        </p:txBody>
      </p:sp>
      <p:sp>
        <p:nvSpPr>
          <p:cNvPr id="2017" name="Google Shape;2017;p32"/>
          <p:cNvSpPr/>
          <p:nvPr/>
        </p:nvSpPr>
        <p:spPr>
          <a:xfrm>
            <a:off x="828501" y="38069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2"/>
          <p:cNvSpPr/>
          <p:nvPr/>
        </p:nvSpPr>
        <p:spPr>
          <a:xfrm>
            <a:off x="352423" y="38627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2"/>
          <p:cNvSpPr txBox="1"/>
          <p:nvPr>
            <p:ph idx="9" type="subTitle"/>
          </p:nvPr>
        </p:nvSpPr>
        <p:spPr>
          <a:xfrm>
            <a:off x="1053200" y="3943325"/>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Team Working Agreement</a:t>
            </a:r>
            <a:endParaRPr sz="1100">
              <a:solidFill>
                <a:schemeClr val="accent3"/>
              </a:solidFill>
            </a:endParaRPr>
          </a:p>
        </p:txBody>
      </p:sp>
      <p:sp>
        <p:nvSpPr>
          <p:cNvPr id="2020" name="Google Shape;2020;p32"/>
          <p:cNvSpPr txBox="1"/>
          <p:nvPr>
            <p:ph idx="2" type="title"/>
          </p:nvPr>
        </p:nvSpPr>
        <p:spPr>
          <a:xfrm>
            <a:off x="450375" y="39456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04</a:t>
            </a:r>
            <a:endParaRPr sz="1700"/>
          </a:p>
        </p:txBody>
      </p:sp>
      <p:sp>
        <p:nvSpPr>
          <p:cNvPr id="2021" name="Google Shape;2021;p32"/>
          <p:cNvSpPr/>
          <p:nvPr/>
        </p:nvSpPr>
        <p:spPr>
          <a:xfrm>
            <a:off x="4867101" y="13685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2"/>
          <p:cNvSpPr/>
          <p:nvPr/>
        </p:nvSpPr>
        <p:spPr>
          <a:xfrm>
            <a:off x="4391023" y="14243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2"/>
          <p:cNvSpPr txBox="1"/>
          <p:nvPr>
            <p:ph idx="9" type="subTitle"/>
          </p:nvPr>
        </p:nvSpPr>
        <p:spPr>
          <a:xfrm>
            <a:off x="5091825" y="1555275"/>
            <a:ext cx="2724600" cy="28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Personas</a:t>
            </a:r>
            <a:endParaRPr sz="1100">
              <a:solidFill>
                <a:schemeClr val="accent3"/>
              </a:solidFill>
            </a:endParaRPr>
          </a:p>
        </p:txBody>
      </p:sp>
      <p:sp>
        <p:nvSpPr>
          <p:cNvPr id="2024" name="Google Shape;2024;p32"/>
          <p:cNvSpPr txBox="1"/>
          <p:nvPr>
            <p:ph idx="2" type="title"/>
          </p:nvPr>
        </p:nvSpPr>
        <p:spPr>
          <a:xfrm>
            <a:off x="4488975" y="15072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05</a:t>
            </a:r>
            <a:endParaRPr sz="1700"/>
          </a:p>
        </p:txBody>
      </p:sp>
      <p:sp>
        <p:nvSpPr>
          <p:cNvPr id="2025" name="Google Shape;2025;p32"/>
          <p:cNvSpPr/>
          <p:nvPr/>
        </p:nvSpPr>
        <p:spPr>
          <a:xfrm>
            <a:off x="4790901" y="2206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2"/>
          <p:cNvSpPr/>
          <p:nvPr/>
        </p:nvSpPr>
        <p:spPr>
          <a:xfrm>
            <a:off x="4314823" y="2262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2"/>
          <p:cNvSpPr txBox="1"/>
          <p:nvPr>
            <p:ph idx="9" type="subTitle"/>
          </p:nvPr>
        </p:nvSpPr>
        <p:spPr>
          <a:xfrm>
            <a:off x="5015625" y="2379025"/>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MVP</a:t>
            </a:r>
            <a:endParaRPr sz="1100">
              <a:solidFill>
                <a:schemeClr val="accent3"/>
              </a:solidFill>
            </a:endParaRPr>
          </a:p>
        </p:txBody>
      </p:sp>
      <p:sp>
        <p:nvSpPr>
          <p:cNvPr id="2028" name="Google Shape;2028;p32"/>
          <p:cNvSpPr txBox="1"/>
          <p:nvPr>
            <p:ph idx="2" type="title"/>
          </p:nvPr>
        </p:nvSpPr>
        <p:spPr>
          <a:xfrm>
            <a:off x="4412775" y="2345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06</a:t>
            </a:r>
            <a:endParaRPr sz="1700"/>
          </a:p>
        </p:txBody>
      </p:sp>
      <p:sp>
        <p:nvSpPr>
          <p:cNvPr id="2029" name="Google Shape;2029;p32"/>
          <p:cNvSpPr/>
          <p:nvPr/>
        </p:nvSpPr>
        <p:spPr>
          <a:xfrm>
            <a:off x="4714701" y="2968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2"/>
          <p:cNvSpPr/>
          <p:nvPr/>
        </p:nvSpPr>
        <p:spPr>
          <a:xfrm>
            <a:off x="4238623" y="3024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2"/>
          <p:cNvSpPr txBox="1"/>
          <p:nvPr>
            <p:ph idx="9" type="subTitle"/>
          </p:nvPr>
        </p:nvSpPr>
        <p:spPr>
          <a:xfrm>
            <a:off x="4939425" y="3092963"/>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Technologies</a:t>
            </a:r>
            <a:endParaRPr sz="1100">
              <a:solidFill>
                <a:schemeClr val="accent3"/>
              </a:solidFill>
            </a:endParaRPr>
          </a:p>
        </p:txBody>
      </p:sp>
      <p:sp>
        <p:nvSpPr>
          <p:cNvPr id="2032" name="Google Shape;2032;p32"/>
          <p:cNvSpPr txBox="1"/>
          <p:nvPr>
            <p:ph idx="2" type="title"/>
          </p:nvPr>
        </p:nvSpPr>
        <p:spPr>
          <a:xfrm>
            <a:off x="4336575" y="3107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07</a:t>
            </a:r>
            <a:endParaRPr sz="1700"/>
          </a:p>
        </p:txBody>
      </p:sp>
      <p:sp>
        <p:nvSpPr>
          <p:cNvPr id="2033" name="Google Shape;2033;p32"/>
          <p:cNvSpPr/>
          <p:nvPr/>
        </p:nvSpPr>
        <p:spPr>
          <a:xfrm>
            <a:off x="4562301" y="38069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2"/>
          <p:cNvSpPr/>
          <p:nvPr/>
        </p:nvSpPr>
        <p:spPr>
          <a:xfrm>
            <a:off x="4086223" y="38627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2"/>
          <p:cNvSpPr txBox="1"/>
          <p:nvPr>
            <p:ph idx="9" type="subTitle"/>
          </p:nvPr>
        </p:nvSpPr>
        <p:spPr>
          <a:xfrm>
            <a:off x="4787000" y="3989075"/>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Algorithms</a:t>
            </a:r>
            <a:endParaRPr sz="1100">
              <a:solidFill>
                <a:schemeClr val="accent3"/>
              </a:solidFill>
            </a:endParaRPr>
          </a:p>
        </p:txBody>
      </p:sp>
      <p:sp>
        <p:nvSpPr>
          <p:cNvPr id="2036" name="Google Shape;2036;p32"/>
          <p:cNvSpPr txBox="1"/>
          <p:nvPr>
            <p:ph idx="2" type="title"/>
          </p:nvPr>
        </p:nvSpPr>
        <p:spPr>
          <a:xfrm>
            <a:off x="4184175" y="39456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08</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0" name="Shape 2290"/>
        <p:cNvGrpSpPr/>
        <p:nvPr/>
      </p:nvGrpSpPr>
      <p:grpSpPr>
        <a:xfrm>
          <a:off x="0" y="0"/>
          <a:ext cx="0" cy="0"/>
          <a:chOff x="0" y="0"/>
          <a:chExt cx="0" cy="0"/>
        </a:xfrm>
      </p:grpSpPr>
      <p:grpSp>
        <p:nvGrpSpPr>
          <p:cNvPr id="2291" name="Google Shape;2291;p50"/>
          <p:cNvGrpSpPr/>
          <p:nvPr/>
        </p:nvGrpSpPr>
        <p:grpSpPr>
          <a:xfrm>
            <a:off x="-132725" y="445025"/>
            <a:ext cx="8499425" cy="681300"/>
            <a:chOff x="-132725" y="445025"/>
            <a:chExt cx="8499425" cy="681300"/>
          </a:xfrm>
        </p:grpSpPr>
        <p:sp>
          <p:nvSpPr>
            <p:cNvPr id="2292" name="Google Shape;2292;p50"/>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0"/>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4" name="Google Shape;2294;p50"/>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BERT?</a:t>
            </a:r>
            <a:endParaRPr/>
          </a:p>
        </p:txBody>
      </p:sp>
      <p:sp>
        <p:nvSpPr>
          <p:cNvPr id="2295" name="Google Shape;2295;p50"/>
          <p:cNvSpPr txBox="1"/>
          <p:nvPr>
            <p:ph idx="7" type="subTitle"/>
          </p:nvPr>
        </p:nvSpPr>
        <p:spPr>
          <a:xfrm>
            <a:off x="4452522" y="1534975"/>
            <a:ext cx="37407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what way is it applied?</a:t>
            </a:r>
            <a:endParaRPr/>
          </a:p>
        </p:txBody>
      </p:sp>
      <p:sp>
        <p:nvSpPr>
          <p:cNvPr id="2296" name="Google Shape;2296;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a:t>
            </a:r>
            <a:endParaRPr/>
          </a:p>
        </p:txBody>
      </p:sp>
      <p:sp>
        <p:nvSpPr>
          <p:cNvPr id="2297" name="Google Shape;2297;p50"/>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BERT is an advanced Natural Language Processing (NLP) model developed by Google. It is formulated on the Transformer architecture and is devised to comprehend the context of a word in a sentence by studying it in both directions—left and right from the word—thus, it is very useful for sentiment analysis tasks, for example, understanding the sentiment of the text.</a:t>
            </a:r>
            <a:endParaRPr/>
          </a:p>
        </p:txBody>
      </p:sp>
      <p:sp>
        <p:nvSpPr>
          <p:cNvPr id="2298" name="Google Shape;2298;p50"/>
          <p:cNvSpPr txBox="1"/>
          <p:nvPr>
            <p:ph idx="3" type="subTitle"/>
          </p:nvPr>
        </p:nvSpPr>
        <p:spPr>
          <a:xfrm>
            <a:off x="4452556" y="1984675"/>
            <a:ext cx="43887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context of your project, BERT can be utilized through Huggingface to analyze stock market news articles and perform sentiment analysis. It will monitor the text and determine the sentiment(s) expressed in the news as positive, neutral, or negative. Therefore the technology enabling the categorization of each news piece and, consequently the provision of sentiment insights to the investors that quick assess of how the news may impact the stock performance. BERT's success in learning complex language patterns makes sentiment analysis more precise, which gives a more well-founded recommendation compared to the traditional NLP models.</a:t>
            </a:r>
            <a:endParaRPr/>
          </a:p>
        </p:txBody>
      </p:sp>
      <p:pic>
        <p:nvPicPr>
          <p:cNvPr id="2299" name="Google Shape;2299;p50"/>
          <p:cNvPicPr preferRelativeResize="0"/>
          <p:nvPr/>
        </p:nvPicPr>
        <p:blipFill>
          <a:blip r:embed="rId3">
            <a:alphaModFix/>
          </a:blip>
          <a:stretch>
            <a:fillRect/>
          </a:stretch>
        </p:blipFill>
        <p:spPr>
          <a:xfrm>
            <a:off x="7772185" y="48050"/>
            <a:ext cx="1138031" cy="801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3" name="Shape 2303"/>
        <p:cNvGrpSpPr/>
        <p:nvPr/>
      </p:nvGrpSpPr>
      <p:grpSpPr>
        <a:xfrm>
          <a:off x="0" y="0"/>
          <a:ext cx="0" cy="0"/>
          <a:chOff x="0" y="0"/>
          <a:chExt cx="0" cy="0"/>
        </a:xfrm>
      </p:grpSpPr>
      <p:grpSp>
        <p:nvGrpSpPr>
          <p:cNvPr id="2304" name="Google Shape;2304;p51"/>
          <p:cNvGrpSpPr/>
          <p:nvPr/>
        </p:nvGrpSpPr>
        <p:grpSpPr>
          <a:xfrm>
            <a:off x="-132725" y="445025"/>
            <a:ext cx="8499425" cy="681300"/>
            <a:chOff x="-132725" y="445025"/>
            <a:chExt cx="8499425" cy="681300"/>
          </a:xfrm>
        </p:grpSpPr>
        <p:sp>
          <p:nvSpPr>
            <p:cNvPr id="2305" name="Google Shape;2305;p51"/>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1"/>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7" name="Google Shape;2307;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Context Diagram</a:t>
            </a:r>
            <a:endParaRPr/>
          </a:p>
        </p:txBody>
      </p:sp>
      <p:pic>
        <p:nvPicPr>
          <p:cNvPr id="2308" name="Google Shape;2308;p51"/>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309" name="Google Shape;2309;p51"/>
          <p:cNvPicPr preferRelativeResize="0"/>
          <p:nvPr/>
        </p:nvPicPr>
        <p:blipFill>
          <a:blip r:embed="rId4">
            <a:alphaModFix/>
          </a:blip>
          <a:stretch>
            <a:fillRect/>
          </a:stretch>
        </p:blipFill>
        <p:spPr>
          <a:xfrm>
            <a:off x="2304988" y="1288375"/>
            <a:ext cx="4534016" cy="3712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3" name="Shape 2313"/>
        <p:cNvGrpSpPr/>
        <p:nvPr/>
      </p:nvGrpSpPr>
      <p:grpSpPr>
        <a:xfrm>
          <a:off x="0" y="0"/>
          <a:ext cx="0" cy="0"/>
          <a:chOff x="0" y="0"/>
          <a:chExt cx="0" cy="0"/>
        </a:xfrm>
      </p:grpSpPr>
      <p:grpSp>
        <p:nvGrpSpPr>
          <p:cNvPr id="2314" name="Google Shape;2314;p52"/>
          <p:cNvGrpSpPr/>
          <p:nvPr/>
        </p:nvGrpSpPr>
        <p:grpSpPr>
          <a:xfrm>
            <a:off x="-132725" y="445025"/>
            <a:ext cx="8499425" cy="681300"/>
            <a:chOff x="-132725" y="445025"/>
            <a:chExt cx="8499425" cy="681300"/>
          </a:xfrm>
        </p:grpSpPr>
        <p:sp>
          <p:nvSpPr>
            <p:cNvPr id="2315" name="Google Shape;2315;p52"/>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2"/>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7" name="Google Shape;2317;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a:t>
            </a:r>
            <a:r>
              <a:rPr lang="en"/>
              <a:t> Diagram</a:t>
            </a:r>
            <a:endParaRPr/>
          </a:p>
        </p:txBody>
      </p:sp>
      <p:pic>
        <p:nvPicPr>
          <p:cNvPr id="2318" name="Google Shape;2318;p52"/>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319" name="Google Shape;2319;p52"/>
          <p:cNvPicPr preferRelativeResize="0"/>
          <p:nvPr/>
        </p:nvPicPr>
        <p:blipFill>
          <a:blip r:embed="rId4">
            <a:alphaModFix/>
          </a:blip>
          <a:stretch>
            <a:fillRect/>
          </a:stretch>
        </p:blipFill>
        <p:spPr>
          <a:xfrm>
            <a:off x="3632975" y="1249725"/>
            <a:ext cx="2181459" cy="37123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grpSp>
        <p:nvGrpSpPr>
          <p:cNvPr id="2324" name="Google Shape;2324;p53"/>
          <p:cNvGrpSpPr/>
          <p:nvPr/>
        </p:nvGrpSpPr>
        <p:grpSpPr>
          <a:xfrm>
            <a:off x="-132725" y="445025"/>
            <a:ext cx="8499425" cy="681300"/>
            <a:chOff x="-132725" y="445025"/>
            <a:chExt cx="8499425" cy="681300"/>
          </a:xfrm>
        </p:grpSpPr>
        <p:sp>
          <p:nvSpPr>
            <p:cNvPr id="2325" name="Google Shape;2325;p53"/>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3"/>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7" name="Google Shape;2327;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a:t>
            </a:r>
            <a:r>
              <a:rPr lang="en"/>
              <a:t> Diagram</a:t>
            </a:r>
            <a:endParaRPr/>
          </a:p>
        </p:txBody>
      </p:sp>
      <p:pic>
        <p:nvPicPr>
          <p:cNvPr id="2328" name="Google Shape;2328;p53"/>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329" name="Google Shape;2329;p53"/>
          <p:cNvPicPr preferRelativeResize="0"/>
          <p:nvPr/>
        </p:nvPicPr>
        <p:blipFill>
          <a:blip r:embed="rId4">
            <a:alphaModFix/>
          </a:blip>
          <a:stretch>
            <a:fillRect/>
          </a:stretch>
        </p:blipFill>
        <p:spPr>
          <a:xfrm>
            <a:off x="1575375" y="1346400"/>
            <a:ext cx="6791325" cy="3314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3" name="Shape 2333"/>
        <p:cNvGrpSpPr/>
        <p:nvPr/>
      </p:nvGrpSpPr>
      <p:grpSpPr>
        <a:xfrm>
          <a:off x="0" y="0"/>
          <a:ext cx="0" cy="0"/>
          <a:chOff x="0" y="0"/>
          <a:chExt cx="0" cy="0"/>
        </a:xfrm>
      </p:grpSpPr>
      <p:grpSp>
        <p:nvGrpSpPr>
          <p:cNvPr id="2334" name="Google Shape;2334;p54"/>
          <p:cNvGrpSpPr/>
          <p:nvPr/>
        </p:nvGrpSpPr>
        <p:grpSpPr>
          <a:xfrm>
            <a:off x="-132725" y="445025"/>
            <a:ext cx="8499425" cy="681300"/>
            <a:chOff x="-132725" y="445025"/>
            <a:chExt cx="8499425" cy="681300"/>
          </a:xfrm>
        </p:grpSpPr>
        <p:sp>
          <p:nvSpPr>
            <p:cNvPr id="2335" name="Google Shape;2335;p54"/>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4"/>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7" name="Google Shape;2337;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Sequence</a:t>
            </a:r>
            <a:r>
              <a:rPr lang="en"/>
              <a:t> Diagram</a:t>
            </a:r>
            <a:endParaRPr/>
          </a:p>
        </p:txBody>
      </p:sp>
      <p:pic>
        <p:nvPicPr>
          <p:cNvPr id="2338" name="Google Shape;2338;p54"/>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339" name="Google Shape;2339;p54"/>
          <p:cNvPicPr preferRelativeResize="0"/>
          <p:nvPr/>
        </p:nvPicPr>
        <p:blipFill>
          <a:blip r:embed="rId4">
            <a:alphaModFix/>
          </a:blip>
          <a:stretch>
            <a:fillRect/>
          </a:stretch>
        </p:blipFill>
        <p:spPr>
          <a:xfrm>
            <a:off x="1780825" y="1249725"/>
            <a:ext cx="5582354" cy="37123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3" name="Shape 2343"/>
        <p:cNvGrpSpPr/>
        <p:nvPr/>
      </p:nvGrpSpPr>
      <p:grpSpPr>
        <a:xfrm>
          <a:off x="0" y="0"/>
          <a:ext cx="0" cy="0"/>
          <a:chOff x="0" y="0"/>
          <a:chExt cx="0" cy="0"/>
        </a:xfrm>
      </p:grpSpPr>
      <p:grpSp>
        <p:nvGrpSpPr>
          <p:cNvPr id="2344" name="Google Shape;2344;p55"/>
          <p:cNvGrpSpPr/>
          <p:nvPr/>
        </p:nvGrpSpPr>
        <p:grpSpPr>
          <a:xfrm>
            <a:off x="-132725" y="445025"/>
            <a:ext cx="8499425" cy="681300"/>
            <a:chOff x="-132725" y="445025"/>
            <a:chExt cx="8499425" cy="681300"/>
          </a:xfrm>
        </p:grpSpPr>
        <p:sp>
          <p:nvSpPr>
            <p:cNvPr id="2345" name="Google Shape;2345;p55"/>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5"/>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7" name="Google Shape;2347;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a:t>
            </a:r>
            <a:r>
              <a:rPr lang="en"/>
              <a:t> Diagram</a:t>
            </a:r>
            <a:endParaRPr/>
          </a:p>
        </p:txBody>
      </p:sp>
      <p:pic>
        <p:nvPicPr>
          <p:cNvPr id="2348" name="Google Shape;2348;p55"/>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349" name="Google Shape;2349;p55"/>
          <p:cNvPicPr preferRelativeResize="0"/>
          <p:nvPr/>
        </p:nvPicPr>
        <p:blipFill>
          <a:blip r:embed="rId4">
            <a:alphaModFix/>
          </a:blip>
          <a:stretch>
            <a:fillRect/>
          </a:stretch>
        </p:blipFill>
        <p:spPr>
          <a:xfrm>
            <a:off x="3352575" y="1240050"/>
            <a:ext cx="2792756" cy="37123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3" name="Shape 2353"/>
        <p:cNvGrpSpPr/>
        <p:nvPr/>
      </p:nvGrpSpPr>
      <p:grpSpPr>
        <a:xfrm>
          <a:off x="0" y="0"/>
          <a:ext cx="0" cy="0"/>
          <a:chOff x="0" y="0"/>
          <a:chExt cx="0" cy="0"/>
        </a:xfrm>
      </p:grpSpPr>
      <p:grpSp>
        <p:nvGrpSpPr>
          <p:cNvPr id="2354" name="Google Shape;2354;p56"/>
          <p:cNvGrpSpPr/>
          <p:nvPr/>
        </p:nvGrpSpPr>
        <p:grpSpPr>
          <a:xfrm>
            <a:off x="-132725" y="445025"/>
            <a:ext cx="8499425" cy="681300"/>
            <a:chOff x="-132725" y="445025"/>
            <a:chExt cx="8499425" cy="681300"/>
          </a:xfrm>
        </p:grpSpPr>
        <p:sp>
          <p:nvSpPr>
            <p:cNvPr id="2355" name="Google Shape;2355;p56"/>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6"/>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7" name="Google Shape;2357;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a:t>
            </a:r>
            <a:r>
              <a:rPr lang="en"/>
              <a:t> Diagram</a:t>
            </a:r>
            <a:endParaRPr/>
          </a:p>
        </p:txBody>
      </p:sp>
      <p:pic>
        <p:nvPicPr>
          <p:cNvPr id="2358" name="Google Shape;2358;p56"/>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359" name="Google Shape;2359;p56"/>
          <p:cNvPicPr preferRelativeResize="0"/>
          <p:nvPr/>
        </p:nvPicPr>
        <p:blipFill>
          <a:blip r:embed="rId4">
            <a:alphaModFix/>
          </a:blip>
          <a:stretch>
            <a:fillRect/>
          </a:stretch>
        </p:blipFill>
        <p:spPr>
          <a:xfrm>
            <a:off x="1515625" y="1269050"/>
            <a:ext cx="6667500" cy="3629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3" name="Shape 2363"/>
        <p:cNvGrpSpPr/>
        <p:nvPr/>
      </p:nvGrpSpPr>
      <p:grpSpPr>
        <a:xfrm>
          <a:off x="0" y="0"/>
          <a:ext cx="0" cy="0"/>
          <a:chOff x="0" y="0"/>
          <a:chExt cx="0" cy="0"/>
        </a:xfrm>
      </p:grpSpPr>
      <p:grpSp>
        <p:nvGrpSpPr>
          <p:cNvPr id="2364" name="Google Shape;2364;p57"/>
          <p:cNvGrpSpPr/>
          <p:nvPr/>
        </p:nvGrpSpPr>
        <p:grpSpPr>
          <a:xfrm>
            <a:off x="-132725" y="445025"/>
            <a:ext cx="8499425" cy="681300"/>
            <a:chOff x="-132725" y="445025"/>
            <a:chExt cx="8499425" cy="681300"/>
          </a:xfrm>
        </p:grpSpPr>
        <p:sp>
          <p:nvSpPr>
            <p:cNvPr id="2365" name="Google Shape;2365;p57"/>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7"/>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7" name="Google Shape;2367;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pic>
        <p:nvPicPr>
          <p:cNvPr id="2368" name="Google Shape;2368;p57"/>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369" name="Google Shape;2369;p57"/>
          <p:cNvGraphicFramePr/>
          <p:nvPr/>
        </p:nvGraphicFramePr>
        <p:xfrm>
          <a:off x="116863" y="1368050"/>
          <a:ext cx="3000000" cy="3000000"/>
        </p:xfrm>
        <a:graphic>
          <a:graphicData uri="http://schemas.openxmlformats.org/drawingml/2006/table">
            <a:tbl>
              <a:tblPr>
                <a:noFill/>
                <a:tableStyleId>{2E31B8D9-4766-4277-BD5A-A06B0F024D9C}</a:tableStyleId>
              </a:tblPr>
              <a:tblGrid>
                <a:gridCol w="489175"/>
                <a:gridCol w="2806300"/>
                <a:gridCol w="2958700"/>
                <a:gridCol w="1505925"/>
                <a:gridCol w="1150175"/>
              </a:tblGrid>
              <a:tr h="449325">
                <a:tc>
                  <a:txBody>
                    <a:bodyPr/>
                    <a:lstStyle/>
                    <a:p>
                      <a:pPr indent="0" lvl="0" marL="0" rtl="0" algn="ctr">
                        <a:lnSpc>
                          <a:spcPct val="115000"/>
                        </a:lnSpc>
                        <a:spcBef>
                          <a:spcPts val="0"/>
                        </a:spcBef>
                        <a:spcAft>
                          <a:spcPts val="0"/>
                        </a:spcAft>
                        <a:buNone/>
                      </a:pPr>
                      <a:r>
                        <a:rPr b="1" lang="en" sz="900">
                          <a:solidFill>
                            <a:schemeClr val="lt1"/>
                          </a:solidFill>
                        </a:rPr>
                        <a:t>ID</a:t>
                      </a:r>
                      <a:endParaRPr b="1"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lt1"/>
                          </a:solidFill>
                        </a:rPr>
                        <a:t>Description</a:t>
                      </a:r>
                      <a:endParaRPr b="1"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lt1"/>
                          </a:solidFill>
                        </a:rPr>
                        <a:t>Acceptance Criteria</a:t>
                      </a:r>
                      <a:endParaRPr b="1"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lt1"/>
                          </a:solidFill>
                        </a:rPr>
                        <a:t>Feature</a:t>
                      </a:r>
                      <a:endParaRPr b="1"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chemeClr val="lt1"/>
                          </a:solidFill>
                        </a:rPr>
                        <a:t>Story Points</a:t>
                      </a:r>
                      <a:endParaRPr b="1"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48800">
                <a:tc>
                  <a:txBody>
                    <a:bodyPr/>
                    <a:lstStyle/>
                    <a:p>
                      <a:pPr indent="0" lvl="0" marL="0" rtl="0" algn="l">
                        <a:lnSpc>
                          <a:spcPct val="115000"/>
                        </a:lnSpc>
                        <a:spcBef>
                          <a:spcPts val="0"/>
                        </a:spcBef>
                        <a:spcAft>
                          <a:spcPts val="0"/>
                        </a:spcAft>
                        <a:buNone/>
                      </a:pPr>
                      <a:r>
                        <a:rPr lang="en" sz="900">
                          <a:solidFill>
                            <a:schemeClr val="lt1"/>
                          </a:solidFill>
                        </a:rPr>
                        <a:t>US1</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an investor, I want to input stock symbols of interest so that I can receive relevant news articles.</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Users can search and input stock symbols. Stock symbols stored and shown on dashboard.</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Stock Symbols</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lt1"/>
                          </a:solidFill>
                        </a:rPr>
                        <a:t>5</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900">
                          <a:solidFill>
                            <a:schemeClr val="lt1"/>
                          </a:solidFill>
                        </a:rPr>
                        <a:t>US2</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an investor, I want to view a list of news articles related to the stock symbols I've selected so that I can stay informed about relevant updates.</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Articles are filtered by stock symbols. News displayed in chronological order.</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News Feed</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lt1"/>
                          </a:solidFill>
                        </a:rPr>
                        <a:t>8</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00875">
                <a:tc>
                  <a:txBody>
                    <a:bodyPr/>
                    <a:lstStyle/>
                    <a:p>
                      <a:pPr indent="0" lvl="0" marL="0" rtl="0" algn="l">
                        <a:lnSpc>
                          <a:spcPct val="115000"/>
                        </a:lnSpc>
                        <a:spcBef>
                          <a:spcPts val="0"/>
                        </a:spcBef>
                        <a:spcAft>
                          <a:spcPts val="0"/>
                        </a:spcAft>
                        <a:buNone/>
                      </a:pPr>
                      <a:r>
                        <a:rPr lang="en" sz="900">
                          <a:solidFill>
                            <a:schemeClr val="lt1"/>
                          </a:solidFill>
                        </a:rPr>
                        <a:t>US3</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an investor, I want to filter news articles by relevance to my stock symbols so that I can focus on the most important articles.</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News ranked by relevance to stock symbols. Filter option for relevant articles only.</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News Relevance Filter</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lt1"/>
                          </a:solidFill>
                        </a:rPr>
                        <a:t>5</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61150">
                <a:tc>
                  <a:txBody>
                    <a:bodyPr/>
                    <a:lstStyle/>
                    <a:p>
                      <a:pPr indent="0" lvl="0" marL="0" rtl="0" algn="l">
                        <a:lnSpc>
                          <a:spcPct val="115000"/>
                        </a:lnSpc>
                        <a:spcBef>
                          <a:spcPts val="0"/>
                        </a:spcBef>
                        <a:spcAft>
                          <a:spcPts val="0"/>
                        </a:spcAft>
                        <a:buNone/>
                      </a:pPr>
                      <a:r>
                        <a:rPr lang="en" sz="900">
                          <a:solidFill>
                            <a:schemeClr val="lt1"/>
                          </a:solidFill>
                        </a:rPr>
                        <a:t>TT1</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Backend developer sets up infrastructure for news aggregation and stock symbol search functionality so that the system can fetch and manage news efficiently.</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API fetches news from 3 sources. Backend handles stock searches and storage.</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Backend Infrastructure</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lt1"/>
                          </a:solidFill>
                        </a:rPr>
                        <a:t>8</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900">
                          <a:solidFill>
                            <a:schemeClr val="lt1"/>
                          </a:solidFill>
                        </a:rPr>
                        <a:t>TT2</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Database administrator establishes database structure for managing user profiles, stock symbols, and news articles so that user data and preferences are stored effectively.</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Create tables for users, symbols, articles. Ensure user-stock preferences are linked.</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Database Setup</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lt1"/>
                          </a:solidFill>
                        </a:rPr>
                        <a:t>5</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3" name="Shape 2373"/>
        <p:cNvGrpSpPr/>
        <p:nvPr/>
      </p:nvGrpSpPr>
      <p:grpSpPr>
        <a:xfrm>
          <a:off x="0" y="0"/>
          <a:ext cx="0" cy="0"/>
          <a:chOff x="0" y="0"/>
          <a:chExt cx="0" cy="0"/>
        </a:xfrm>
      </p:grpSpPr>
      <p:grpSp>
        <p:nvGrpSpPr>
          <p:cNvPr id="2374" name="Google Shape;2374;p58"/>
          <p:cNvGrpSpPr/>
          <p:nvPr/>
        </p:nvGrpSpPr>
        <p:grpSpPr>
          <a:xfrm>
            <a:off x="-132725" y="445025"/>
            <a:ext cx="8499425" cy="681300"/>
            <a:chOff x="-132725" y="445025"/>
            <a:chExt cx="8499425" cy="681300"/>
          </a:xfrm>
        </p:grpSpPr>
        <p:sp>
          <p:nvSpPr>
            <p:cNvPr id="2375" name="Google Shape;2375;p58"/>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8"/>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7" name="Google Shape;2377;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pic>
        <p:nvPicPr>
          <p:cNvPr id="2378" name="Google Shape;2378;p58"/>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379" name="Google Shape;2379;p58"/>
          <p:cNvGraphicFramePr/>
          <p:nvPr/>
        </p:nvGraphicFramePr>
        <p:xfrm>
          <a:off x="333750" y="1428750"/>
          <a:ext cx="3000000" cy="3000000"/>
        </p:xfrm>
        <a:graphic>
          <a:graphicData uri="http://schemas.openxmlformats.org/drawingml/2006/table">
            <a:tbl>
              <a:tblPr>
                <a:noFill/>
                <a:tableStyleId>{2E31B8D9-4766-4277-BD5A-A06B0F024D9C}</a:tableStyleId>
              </a:tblPr>
              <a:tblGrid>
                <a:gridCol w="497100"/>
                <a:gridCol w="2324375"/>
                <a:gridCol w="2914200"/>
                <a:gridCol w="1570250"/>
                <a:gridCol w="1270575"/>
              </a:tblGrid>
              <a:tr h="449325">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Description</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Acceptance Criteria</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Feature</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Story Points</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900">
                          <a:solidFill>
                            <a:schemeClr val="lt1"/>
                          </a:solidFill>
                        </a:rPr>
                        <a:t>US4</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an investor, I want to log in securely so that I can access personalized sentiment analysis features.</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Users log in with email/password. Support Google OAuth login.</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Authentication</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lt1"/>
                          </a:solidFill>
                        </a:rPr>
                        <a:t>8</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900">
                          <a:solidFill>
                            <a:schemeClr val="lt1"/>
                          </a:solidFill>
                        </a:rPr>
                        <a:t>US5</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an investor, I want each news article to display a sentiment rating (positive) so that I can gauge its emotional tone.</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Sentiment rating visible for each article. Sentiment rating is easy to understand.</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Sentiment Analysis</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lt1"/>
                          </a:solidFill>
                        </a:rPr>
                        <a:t>5</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00875">
                <a:tc>
                  <a:txBody>
                    <a:bodyPr/>
                    <a:lstStyle/>
                    <a:p>
                      <a:pPr indent="0" lvl="0" marL="0" rtl="0" algn="l">
                        <a:lnSpc>
                          <a:spcPct val="115000"/>
                        </a:lnSpc>
                        <a:spcBef>
                          <a:spcPts val="0"/>
                        </a:spcBef>
                        <a:spcAft>
                          <a:spcPts val="0"/>
                        </a:spcAft>
                        <a:buNone/>
                      </a:pPr>
                      <a:r>
                        <a:rPr lang="en" sz="900">
                          <a:solidFill>
                            <a:schemeClr val="lt1"/>
                          </a:solidFill>
                        </a:rPr>
                        <a:t>US6</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an investor, I want each news article to display a sentiment rating (negative) so that I can gauge its emotional tone.</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Sentiment rating visible for each article. Sentiment rating is easy to understand.</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Sentiment Analysis</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lt1"/>
                          </a:solidFill>
                        </a:rPr>
                        <a:t>5</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900">
                          <a:solidFill>
                            <a:schemeClr val="lt1"/>
                          </a:solidFill>
                        </a:rPr>
                        <a:t>US7</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an investor, I want each news article to display a sentiment rating (neutral) so that I can gauge its emotional tone accurately.</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Sentiment rating visible for each article. Sentiment rating is easy to understand.</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Sentiment Analysis</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lt1"/>
                          </a:solidFill>
                        </a:rPr>
                        <a:t>5</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900">
                          <a:solidFill>
                            <a:schemeClr val="lt1"/>
                          </a:solidFill>
                        </a:rPr>
                        <a:t>US8</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an investor, I want to filter news articles by sentiment type so that I can focus on specific tones (e.g., positive news).</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Filter by positive, negative, neutral. Dynamic UI update when filtering.</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Sentiment Filter</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lt1"/>
                          </a:solidFill>
                        </a:rPr>
                        <a:t>5</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3" name="Shape 2383"/>
        <p:cNvGrpSpPr/>
        <p:nvPr/>
      </p:nvGrpSpPr>
      <p:grpSpPr>
        <a:xfrm>
          <a:off x="0" y="0"/>
          <a:ext cx="0" cy="0"/>
          <a:chOff x="0" y="0"/>
          <a:chExt cx="0" cy="0"/>
        </a:xfrm>
      </p:grpSpPr>
      <p:grpSp>
        <p:nvGrpSpPr>
          <p:cNvPr id="2384" name="Google Shape;2384;p59"/>
          <p:cNvGrpSpPr/>
          <p:nvPr/>
        </p:nvGrpSpPr>
        <p:grpSpPr>
          <a:xfrm>
            <a:off x="-132725" y="445025"/>
            <a:ext cx="8499425" cy="681300"/>
            <a:chOff x="-132725" y="445025"/>
            <a:chExt cx="8499425" cy="681300"/>
          </a:xfrm>
        </p:grpSpPr>
        <p:sp>
          <p:nvSpPr>
            <p:cNvPr id="2385" name="Google Shape;2385;p59"/>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9"/>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7" name="Google Shape;2387;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pic>
        <p:nvPicPr>
          <p:cNvPr id="2388" name="Google Shape;2388;p59"/>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389" name="Google Shape;2389;p59"/>
          <p:cNvGraphicFramePr/>
          <p:nvPr/>
        </p:nvGraphicFramePr>
        <p:xfrm>
          <a:off x="333750" y="1428750"/>
          <a:ext cx="3000000" cy="3000000"/>
        </p:xfrm>
        <a:graphic>
          <a:graphicData uri="http://schemas.openxmlformats.org/drawingml/2006/table">
            <a:tbl>
              <a:tblPr>
                <a:noFill/>
                <a:tableStyleId>{2E31B8D9-4766-4277-BD5A-A06B0F024D9C}</a:tableStyleId>
              </a:tblPr>
              <a:tblGrid>
                <a:gridCol w="497100"/>
                <a:gridCol w="2324375"/>
                <a:gridCol w="2914200"/>
                <a:gridCol w="1570250"/>
                <a:gridCol w="1270575"/>
              </a:tblGrid>
              <a:tr h="449325">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Description</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Acceptance Criteria</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Feature</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Story Points</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900">
                          <a:solidFill>
                            <a:schemeClr val="lt1"/>
                          </a:solidFill>
                        </a:rPr>
                        <a:t>TT3</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Developer integrates AI sentiment analysis engine for news articles so that sentiment can be assigned to each article accurately.</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AI assigns sentiment to articles. AI achieves 80% accuracy or higher.</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Sentiment Analysis Engine</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lt1"/>
                          </a:solidFill>
                        </a:rPr>
                        <a:t>8</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900">
                          <a:solidFill>
                            <a:schemeClr val="lt1"/>
                          </a:solidFill>
                        </a:rPr>
                        <a:t>TT4</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Developer implements user authentication system (login and OAuth) so that users can securely access their accounts.</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Implement login with email/password. Add OAuth for social logins.</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Authentication</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lt1"/>
                          </a:solidFill>
                        </a:rPr>
                        <a:t>13</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00875">
                <a:tc>
                  <a:txBody>
                    <a:bodyPr/>
                    <a:lstStyle/>
                    <a:p>
                      <a:pPr indent="0" lvl="0" marL="0" rtl="0" algn="l">
                        <a:lnSpc>
                          <a:spcPct val="115000"/>
                        </a:lnSpc>
                        <a:spcBef>
                          <a:spcPts val="0"/>
                        </a:spcBef>
                        <a:spcAft>
                          <a:spcPts val="0"/>
                        </a:spcAft>
                        <a:buNone/>
                      </a:pPr>
                      <a:r>
                        <a:rPr lang="en" sz="900">
                          <a:solidFill>
                            <a:schemeClr val="lt1"/>
                          </a:solidFill>
                        </a:rPr>
                        <a:t>TT5</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Developer connects backend to sentiment analysis model so that sentiment data is processed in real time.</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API connects backend to sentiment model. Ensure real-time sentiment processing.</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Backend Integration</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lt1"/>
                          </a:solidFill>
                        </a:rPr>
                        <a:t>3</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900">
                          <a:solidFill>
                            <a:schemeClr val="lt1"/>
                          </a:solidFill>
                        </a:rPr>
                        <a:t>US9</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an investor, I want to filter articles based on both stock symbols and sentiment so that I can focus on the best insights for my trading decisions.</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Apply filters for symbols and sentiment. Filtered news updates in real time.</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Combined Filtering</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lt1"/>
                          </a:solidFill>
                        </a:rPr>
                        <a:t>5</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900">
                          <a:solidFill>
                            <a:schemeClr val="lt1"/>
                          </a:solidFill>
                        </a:rPr>
                        <a:t>US10</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an investor, I want to export sentiment analysis and news data to a CSV file so that I can analyze it offline.</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Provide option to export data to CSV. Export includes stock, sentiment, and news.</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Data Export</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lt1"/>
                          </a:solidFill>
                        </a:rPr>
                        <a:t>3</a:t>
                      </a:r>
                      <a:endParaRPr sz="9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grpSp>
        <p:nvGrpSpPr>
          <p:cNvPr id="2041" name="Google Shape;2041;p33"/>
          <p:cNvGrpSpPr/>
          <p:nvPr/>
        </p:nvGrpSpPr>
        <p:grpSpPr>
          <a:xfrm>
            <a:off x="-132725" y="445025"/>
            <a:ext cx="8499425" cy="681300"/>
            <a:chOff x="-132725" y="445025"/>
            <a:chExt cx="8499425" cy="681300"/>
          </a:xfrm>
        </p:grpSpPr>
        <p:sp>
          <p:nvSpPr>
            <p:cNvPr id="2042" name="Google Shape;2042;p33"/>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3"/>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4" name="Google Shape;2044;p33"/>
          <p:cNvSpPr/>
          <p:nvPr/>
        </p:nvSpPr>
        <p:spPr>
          <a:xfrm>
            <a:off x="1133301" y="13685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3"/>
          <p:cNvSpPr/>
          <p:nvPr/>
        </p:nvSpPr>
        <p:spPr>
          <a:xfrm>
            <a:off x="657223" y="14243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3"/>
          <p:cNvSpPr txBox="1"/>
          <p:nvPr>
            <p:ph idx="9" type="subTitle"/>
          </p:nvPr>
        </p:nvSpPr>
        <p:spPr>
          <a:xfrm>
            <a:off x="1358025" y="1500013"/>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Diagrams &amp; Sprint 1 Recap</a:t>
            </a:r>
            <a:endParaRPr sz="1100">
              <a:solidFill>
                <a:schemeClr val="accent3"/>
              </a:solidFill>
            </a:endParaRPr>
          </a:p>
        </p:txBody>
      </p:sp>
      <p:sp>
        <p:nvSpPr>
          <p:cNvPr id="2047" name="Google Shape;2047;p33"/>
          <p:cNvSpPr txBox="1"/>
          <p:nvPr>
            <p:ph idx="2" type="title"/>
          </p:nvPr>
        </p:nvSpPr>
        <p:spPr>
          <a:xfrm>
            <a:off x="755175" y="15072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09</a:t>
            </a:r>
            <a:endParaRPr sz="1700"/>
          </a:p>
        </p:txBody>
      </p:sp>
      <p:sp>
        <p:nvSpPr>
          <p:cNvPr id="2048" name="Google Shape;2048;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pic>
        <p:nvPicPr>
          <p:cNvPr id="2049" name="Google Shape;2049;p33"/>
          <p:cNvPicPr preferRelativeResize="0"/>
          <p:nvPr/>
        </p:nvPicPr>
        <p:blipFill>
          <a:blip r:embed="rId3">
            <a:alphaModFix/>
          </a:blip>
          <a:stretch>
            <a:fillRect/>
          </a:stretch>
        </p:blipFill>
        <p:spPr>
          <a:xfrm>
            <a:off x="7897800" y="3122550"/>
            <a:ext cx="1062190" cy="747900"/>
          </a:xfrm>
          <a:prstGeom prst="rect">
            <a:avLst/>
          </a:prstGeom>
          <a:noFill/>
          <a:ln>
            <a:noFill/>
          </a:ln>
        </p:spPr>
      </p:pic>
      <p:pic>
        <p:nvPicPr>
          <p:cNvPr id="2050" name="Google Shape;2050;p33"/>
          <p:cNvPicPr preferRelativeResize="0"/>
          <p:nvPr/>
        </p:nvPicPr>
        <p:blipFill>
          <a:blip r:embed="rId3">
            <a:alphaModFix/>
          </a:blip>
          <a:stretch>
            <a:fillRect/>
          </a:stretch>
        </p:blipFill>
        <p:spPr>
          <a:xfrm>
            <a:off x="7995750" y="4248787"/>
            <a:ext cx="1062190" cy="747900"/>
          </a:xfrm>
          <a:prstGeom prst="rect">
            <a:avLst/>
          </a:prstGeom>
          <a:noFill/>
          <a:ln>
            <a:noFill/>
          </a:ln>
        </p:spPr>
      </p:pic>
      <p:sp>
        <p:nvSpPr>
          <p:cNvPr id="2051" name="Google Shape;2051;p33"/>
          <p:cNvSpPr/>
          <p:nvPr/>
        </p:nvSpPr>
        <p:spPr>
          <a:xfrm>
            <a:off x="1057101" y="2206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3"/>
          <p:cNvSpPr/>
          <p:nvPr/>
        </p:nvSpPr>
        <p:spPr>
          <a:xfrm>
            <a:off x="581023" y="2262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3"/>
          <p:cNvSpPr txBox="1"/>
          <p:nvPr>
            <p:ph idx="9" type="subTitle"/>
          </p:nvPr>
        </p:nvSpPr>
        <p:spPr>
          <a:xfrm>
            <a:off x="1281825" y="2330663"/>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Product Backlog</a:t>
            </a:r>
            <a:endParaRPr sz="1100">
              <a:solidFill>
                <a:schemeClr val="accent3"/>
              </a:solidFill>
            </a:endParaRPr>
          </a:p>
        </p:txBody>
      </p:sp>
      <p:sp>
        <p:nvSpPr>
          <p:cNvPr id="2054" name="Google Shape;2054;p33"/>
          <p:cNvSpPr txBox="1"/>
          <p:nvPr>
            <p:ph idx="2" type="title"/>
          </p:nvPr>
        </p:nvSpPr>
        <p:spPr>
          <a:xfrm>
            <a:off x="678975" y="2345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10</a:t>
            </a:r>
            <a:endParaRPr sz="1700"/>
          </a:p>
        </p:txBody>
      </p:sp>
      <p:sp>
        <p:nvSpPr>
          <p:cNvPr id="2055" name="Google Shape;2055;p33"/>
          <p:cNvSpPr/>
          <p:nvPr/>
        </p:nvSpPr>
        <p:spPr>
          <a:xfrm>
            <a:off x="980901" y="2968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3"/>
          <p:cNvSpPr/>
          <p:nvPr/>
        </p:nvSpPr>
        <p:spPr>
          <a:xfrm>
            <a:off x="504823" y="3024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3"/>
          <p:cNvSpPr txBox="1"/>
          <p:nvPr>
            <p:ph idx="9" type="subTitle"/>
          </p:nvPr>
        </p:nvSpPr>
        <p:spPr>
          <a:xfrm>
            <a:off x="1241775" y="3137000"/>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Sprint 3 Backlog</a:t>
            </a:r>
            <a:endParaRPr sz="1100">
              <a:solidFill>
                <a:schemeClr val="accent3"/>
              </a:solidFill>
            </a:endParaRPr>
          </a:p>
        </p:txBody>
      </p:sp>
      <p:sp>
        <p:nvSpPr>
          <p:cNvPr id="2058" name="Google Shape;2058;p33"/>
          <p:cNvSpPr txBox="1"/>
          <p:nvPr>
            <p:ph idx="2" type="title"/>
          </p:nvPr>
        </p:nvSpPr>
        <p:spPr>
          <a:xfrm>
            <a:off x="602775" y="3107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11</a:t>
            </a:r>
            <a:endParaRPr sz="1700"/>
          </a:p>
        </p:txBody>
      </p:sp>
      <p:sp>
        <p:nvSpPr>
          <p:cNvPr id="2059" name="Google Shape;2059;p33"/>
          <p:cNvSpPr/>
          <p:nvPr/>
        </p:nvSpPr>
        <p:spPr>
          <a:xfrm>
            <a:off x="828501" y="38069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3"/>
          <p:cNvSpPr/>
          <p:nvPr/>
        </p:nvSpPr>
        <p:spPr>
          <a:xfrm>
            <a:off x="352423" y="38627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3"/>
          <p:cNvSpPr txBox="1"/>
          <p:nvPr>
            <p:ph idx="9" type="subTitle"/>
          </p:nvPr>
        </p:nvSpPr>
        <p:spPr>
          <a:xfrm>
            <a:off x="1053200" y="3943325"/>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Metrics</a:t>
            </a:r>
            <a:endParaRPr sz="1100">
              <a:solidFill>
                <a:schemeClr val="accent3"/>
              </a:solidFill>
            </a:endParaRPr>
          </a:p>
        </p:txBody>
      </p:sp>
      <p:sp>
        <p:nvSpPr>
          <p:cNvPr id="2062" name="Google Shape;2062;p33"/>
          <p:cNvSpPr txBox="1"/>
          <p:nvPr>
            <p:ph idx="2" type="title"/>
          </p:nvPr>
        </p:nvSpPr>
        <p:spPr>
          <a:xfrm>
            <a:off x="450375" y="39456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12</a:t>
            </a:r>
            <a:endParaRPr sz="1700"/>
          </a:p>
        </p:txBody>
      </p:sp>
      <p:sp>
        <p:nvSpPr>
          <p:cNvPr id="2063" name="Google Shape;2063;p33"/>
          <p:cNvSpPr/>
          <p:nvPr/>
        </p:nvSpPr>
        <p:spPr>
          <a:xfrm>
            <a:off x="4867101" y="13685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3"/>
          <p:cNvSpPr/>
          <p:nvPr/>
        </p:nvSpPr>
        <p:spPr>
          <a:xfrm>
            <a:off x="4391023" y="14243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3"/>
          <p:cNvSpPr txBox="1"/>
          <p:nvPr>
            <p:ph idx="9" type="subTitle"/>
          </p:nvPr>
        </p:nvSpPr>
        <p:spPr>
          <a:xfrm>
            <a:off x="5091825" y="1555275"/>
            <a:ext cx="2724600" cy="28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Retrospective</a:t>
            </a:r>
            <a:endParaRPr sz="1100">
              <a:solidFill>
                <a:schemeClr val="accent3"/>
              </a:solidFill>
            </a:endParaRPr>
          </a:p>
        </p:txBody>
      </p:sp>
      <p:sp>
        <p:nvSpPr>
          <p:cNvPr id="2066" name="Google Shape;2066;p33"/>
          <p:cNvSpPr txBox="1"/>
          <p:nvPr>
            <p:ph idx="2" type="title"/>
          </p:nvPr>
        </p:nvSpPr>
        <p:spPr>
          <a:xfrm>
            <a:off x="4488975" y="15072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13</a:t>
            </a:r>
            <a:endParaRPr sz="1700"/>
          </a:p>
        </p:txBody>
      </p:sp>
      <p:sp>
        <p:nvSpPr>
          <p:cNvPr id="2067" name="Google Shape;2067;p33"/>
          <p:cNvSpPr/>
          <p:nvPr/>
        </p:nvSpPr>
        <p:spPr>
          <a:xfrm>
            <a:off x="4714701" y="21305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3"/>
          <p:cNvSpPr/>
          <p:nvPr/>
        </p:nvSpPr>
        <p:spPr>
          <a:xfrm>
            <a:off x="4238623" y="21863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3"/>
          <p:cNvSpPr txBox="1"/>
          <p:nvPr>
            <p:ph idx="9" type="subTitle"/>
          </p:nvPr>
        </p:nvSpPr>
        <p:spPr>
          <a:xfrm>
            <a:off x="4939425" y="2254763"/>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Project Demo</a:t>
            </a:r>
            <a:endParaRPr sz="1100">
              <a:solidFill>
                <a:schemeClr val="accent3"/>
              </a:solidFill>
            </a:endParaRPr>
          </a:p>
        </p:txBody>
      </p:sp>
      <p:sp>
        <p:nvSpPr>
          <p:cNvPr id="2070" name="Google Shape;2070;p33"/>
          <p:cNvSpPr txBox="1"/>
          <p:nvPr>
            <p:ph idx="2" type="title"/>
          </p:nvPr>
        </p:nvSpPr>
        <p:spPr>
          <a:xfrm>
            <a:off x="4336575" y="22692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14</a:t>
            </a:r>
            <a:endParaRPr sz="1700"/>
          </a:p>
        </p:txBody>
      </p:sp>
      <p:sp>
        <p:nvSpPr>
          <p:cNvPr id="2071" name="Google Shape;2071;p33"/>
          <p:cNvSpPr/>
          <p:nvPr/>
        </p:nvSpPr>
        <p:spPr>
          <a:xfrm>
            <a:off x="4562301" y="2968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3"/>
          <p:cNvSpPr/>
          <p:nvPr/>
        </p:nvSpPr>
        <p:spPr>
          <a:xfrm>
            <a:off x="4086223" y="3024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3"/>
          <p:cNvSpPr txBox="1"/>
          <p:nvPr>
            <p:ph idx="9" type="subTitle"/>
          </p:nvPr>
        </p:nvSpPr>
        <p:spPr>
          <a:xfrm>
            <a:off x="4787000" y="3150875"/>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WikiPage Link and Live Demo</a:t>
            </a:r>
            <a:endParaRPr sz="1100">
              <a:solidFill>
                <a:schemeClr val="accent3"/>
              </a:solidFill>
            </a:endParaRPr>
          </a:p>
        </p:txBody>
      </p:sp>
      <p:sp>
        <p:nvSpPr>
          <p:cNvPr id="2074" name="Google Shape;2074;p33"/>
          <p:cNvSpPr txBox="1"/>
          <p:nvPr>
            <p:ph idx="2" type="title"/>
          </p:nvPr>
        </p:nvSpPr>
        <p:spPr>
          <a:xfrm>
            <a:off x="4184175" y="3107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15</a:t>
            </a:r>
            <a:endParaRPr sz="17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3" name="Shape 2393"/>
        <p:cNvGrpSpPr/>
        <p:nvPr/>
      </p:nvGrpSpPr>
      <p:grpSpPr>
        <a:xfrm>
          <a:off x="0" y="0"/>
          <a:ext cx="0" cy="0"/>
          <a:chOff x="0" y="0"/>
          <a:chExt cx="0" cy="0"/>
        </a:xfrm>
      </p:grpSpPr>
      <p:grpSp>
        <p:nvGrpSpPr>
          <p:cNvPr id="2394" name="Google Shape;2394;p60"/>
          <p:cNvGrpSpPr/>
          <p:nvPr/>
        </p:nvGrpSpPr>
        <p:grpSpPr>
          <a:xfrm>
            <a:off x="-132725" y="445025"/>
            <a:ext cx="8499425" cy="681300"/>
            <a:chOff x="-132725" y="445025"/>
            <a:chExt cx="8499425" cy="681300"/>
          </a:xfrm>
        </p:grpSpPr>
        <p:sp>
          <p:nvSpPr>
            <p:cNvPr id="2395" name="Google Shape;2395;p60"/>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0"/>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7" name="Google Shape;2397;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pic>
        <p:nvPicPr>
          <p:cNvPr id="2398" name="Google Shape;2398;p60"/>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399" name="Google Shape;2399;p60"/>
          <p:cNvGraphicFramePr/>
          <p:nvPr/>
        </p:nvGraphicFramePr>
        <p:xfrm>
          <a:off x="333750" y="1428750"/>
          <a:ext cx="3000000" cy="3000000"/>
        </p:xfrm>
        <a:graphic>
          <a:graphicData uri="http://schemas.openxmlformats.org/drawingml/2006/table">
            <a:tbl>
              <a:tblPr>
                <a:noFill/>
                <a:tableStyleId>{2E31B8D9-4766-4277-BD5A-A06B0F024D9C}</a:tableStyleId>
              </a:tblPr>
              <a:tblGrid>
                <a:gridCol w="497100"/>
                <a:gridCol w="2266375"/>
                <a:gridCol w="2208375"/>
                <a:gridCol w="2305075"/>
                <a:gridCol w="1299575"/>
              </a:tblGrid>
              <a:tr h="449325">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Description</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Acceptance Criteria</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Feature</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Story Points</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rPr>
                        <a:t>US11</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As an investor, I want to view historical sentiment trends for a particular stock symbol so that I can analyze long-term market sentiment.</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Sentiment trends shown graphically. View trends for different time periods.</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Historical Trends</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8</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rPr>
                        <a:t>US12</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As an investor, I want to reset all filters easily so that I can return to the full, unfiltered news feed.</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Provide a clear option to reset filters. Reset clears all active filters.</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Filter Reset</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2</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00875">
                <a:tc>
                  <a:txBody>
                    <a:bodyPr/>
                    <a:lstStyle/>
                    <a:p>
                      <a:pPr indent="0" lvl="0" marL="0" rtl="0" algn="l">
                        <a:lnSpc>
                          <a:spcPct val="115000"/>
                        </a:lnSpc>
                        <a:spcBef>
                          <a:spcPts val="0"/>
                        </a:spcBef>
                        <a:spcAft>
                          <a:spcPts val="0"/>
                        </a:spcAft>
                        <a:buNone/>
                      </a:pPr>
                      <a:r>
                        <a:rPr lang="en" sz="1000">
                          <a:solidFill>
                            <a:schemeClr val="lt1"/>
                          </a:solidFill>
                        </a:rPr>
                        <a:t>TT6</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Developer implements historical sentiment tracking and visualization so that users can view sentiment trends over time.</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Track and store historical sentiment. Display trends using a graph.</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Historical Sentiment Graph</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8</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rPr>
                        <a:t>TT7</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Developer improves frontend performance and responsiveness so that users have a smooth and efficient experience on both mobile and desktop.</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Optimize UI for mobile and desktop. Ensure fast filter application.</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Frontend Optimization</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5</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3" name="Shape 2403"/>
        <p:cNvGrpSpPr/>
        <p:nvPr/>
      </p:nvGrpSpPr>
      <p:grpSpPr>
        <a:xfrm>
          <a:off x="0" y="0"/>
          <a:ext cx="0" cy="0"/>
          <a:chOff x="0" y="0"/>
          <a:chExt cx="0" cy="0"/>
        </a:xfrm>
      </p:grpSpPr>
      <p:grpSp>
        <p:nvGrpSpPr>
          <p:cNvPr id="2404" name="Google Shape;2404;p61"/>
          <p:cNvGrpSpPr/>
          <p:nvPr/>
        </p:nvGrpSpPr>
        <p:grpSpPr>
          <a:xfrm>
            <a:off x="-132725" y="445025"/>
            <a:ext cx="8499425" cy="681300"/>
            <a:chOff x="-132725" y="445025"/>
            <a:chExt cx="8499425" cy="681300"/>
          </a:xfrm>
        </p:grpSpPr>
        <p:sp>
          <p:nvSpPr>
            <p:cNvPr id="2405" name="Google Shape;2405;p61"/>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1"/>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7" name="Google Shape;2407;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3 Backlog</a:t>
            </a:r>
            <a:endParaRPr/>
          </a:p>
        </p:txBody>
      </p:sp>
      <p:pic>
        <p:nvPicPr>
          <p:cNvPr id="2408" name="Google Shape;2408;p61"/>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409" name="Google Shape;2409;p61"/>
          <p:cNvGraphicFramePr/>
          <p:nvPr/>
        </p:nvGraphicFramePr>
        <p:xfrm>
          <a:off x="333750" y="1428750"/>
          <a:ext cx="3000000" cy="3000000"/>
        </p:xfrm>
        <a:graphic>
          <a:graphicData uri="http://schemas.openxmlformats.org/drawingml/2006/table">
            <a:tbl>
              <a:tblPr>
                <a:noFill/>
                <a:tableStyleId>{2E31B8D9-4766-4277-BD5A-A06B0F024D9C}</a:tableStyleId>
              </a:tblPr>
              <a:tblGrid>
                <a:gridCol w="497100"/>
                <a:gridCol w="2324375"/>
                <a:gridCol w="2914200"/>
                <a:gridCol w="1570250"/>
                <a:gridCol w="1270575"/>
              </a:tblGrid>
              <a:tr h="449325">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Description</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Acceptance Criteria</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Feature</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Story Points</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US9</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an investor, I want to filter articles based on both stock symbols and sentiment so that I can focus on the best insights for my trading decisions.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Apply filters for symbols and sentiment. Filtered news updates in real time.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Combined Filtering</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US10</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an investor, I want to export sentiment analysis and news data to a CSV file so that I can analyze it offline.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Provide option to export data to CSV. Export includes stock, sentiment, and news.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Data Export</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3</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0087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US11</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As an investor, I want to view historical sentiment trends for a particular stock symbol so that I can analyze long-term market sentiment.</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trends shown graphically. View trends for different time periods.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Historical Trends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8</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US12</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As an investor, I want to reset all filters easily so that I can return to the full, unfiltered news feed.</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Provide a clear option to reset filters. Reset clears all active filters.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Filter Reset</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2</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TT6</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Developer implements historical sentiment tracking and visualization so that users can view sentiment trends over time.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Track and store historical sentiment. Display trends using a graph.</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Historical Sentiment Graph</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8</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3" name="Shape 2413"/>
        <p:cNvGrpSpPr/>
        <p:nvPr/>
      </p:nvGrpSpPr>
      <p:grpSpPr>
        <a:xfrm>
          <a:off x="0" y="0"/>
          <a:ext cx="0" cy="0"/>
          <a:chOff x="0" y="0"/>
          <a:chExt cx="0" cy="0"/>
        </a:xfrm>
      </p:grpSpPr>
      <p:grpSp>
        <p:nvGrpSpPr>
          <p:cNvPr id="2414" name="Google Shape;2414;p62"/>
          <p:cNvGrpSpPr/>
          <p:nvPr/>
        </p:nvGrpSpPr>
        <p:grpSpPr>
          <a:xfrm>
            <a:off x="-132725" y="445025"/>
            <a:ext cx="8499425" cy="681300"/>
            <a:chOff x="-132725" y="445025"/>
            <a:chExt cx="8499425" cy="681300"/>
          </a:xfrm>
        </p:grpSpPr>
        <p:sp>
          <p:nvSpPr>
            <p:cNvPr id="2415" name="Google Shape;2415;p62"/>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2"/>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7" name="Google Shape;2417;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3 Backlog</a:t>
            </a:r>
            <a:endParaRPr/>
          </a:p>
        </p:txBody>
      </p:sp>
      <p:pic>
        <p:nvPicPr>
          <p:cNvPr id="2418" name="Google Shape;2418;p62"/>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419" name="Google Shape;2419;p62"/>
          <p:cNvGraphicFramePr/>
          <p:nvPr/>
        </p:nvGraphicFramePr>
        <p:xfrm>
          <a:off x="333750" y="1428750"/>
          <a:ext cx="3000000" cy="3000000"/>
        </p:xfrm>
        <a:graphic>
          <a:graphicData uri="http://schemas.openxmlformats.org/drawingml/2006/table">
            <a:tbl>
              <a:tblPr>
                <a:noFill/>
                <a:tableStyleId>{2E31B8D9-4766-4277-BD5A-A06B0F024D9C}</a:tableStyleId>
              </a:tblPr>
              <a:tblGrid>
                <a:gridCol w="497100"/>
                <a:gridCol w="2324375"/>
                <a:gridCol w="2914200"/>
                <a:gridCol w="1570250"/>
                <a:gridCol w="1270575"/>
              </a:tblGrid>
              <a:tr h="449325">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Description</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Acceptance Criteria</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Feature</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Story Points</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TT7</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Developer improves frontend performance and responsiveness so that users have a smooth and efficient experience on both mobile and desktop.</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Optimize UI for mobile and desktop. Ensure fast filter application.</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Frontend Optimization</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3" name="Shape 2423"/>
        <p:cNvGrpSpPr/>
        <p:nvPr/>
      </p:nvGrpSpPr>
      <p:grpSpPr>
        <a:xfrm>
          <a:off x="0" y="0"/>
          <a:ext cx="0" cy="0"/>
          <a:chOff x="0" y="0"/>
          <a:chExt cx="0" cy="0"/>
        </a:xfrm>
      </p:grpSpPr>
      <p:grpSp>
        <p:nvGrpSpPr>
          <p:cNvPr id="2424" name="Google Shape;2424;p63"/>
          <p:cNvGrpSpPr/>
          <p:nvPr/>
        </p:nvGrpSpPr>
        <p:grpSpPr>
          <a:xfrm>
            <a:off x="-132725" y="445025"/>
            <a:ext cx="8499425" cy="681300"/>
            <a:chOff x="-132725" y="445025"/>
            <a:chExt cx="8499425" cy="681300"/>
          </a:xfrm>
        </p:grpSpPr>
        <p:sp>
          <p:nvSpPr>
            <p:cNvPr id="2425" name="Google Shape;2425;p63"/>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3"/>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7" name="Google Shape;2427;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Cases</a:t>
            </a:r>
            <a:endParaRPr/>
          </a:p>
        </p:txBody>
      </p:sp>
      <p:pic>
        <p:nvPicPr>
          <p:cNvPr id="2428" name="Google Shape;2428;p63"/>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429" name="Google Shape;2429;p63"/>
          <p:cNvGraphicFramePr/>
          <p:nvPr/>
        </p:nvGraphicFramePr>
        <p:xfrm>
          <a:off x="339900" y="1417175"/>
          <a:ext cx="3000000" cy="3000000"/>
        </p:xfrm>
        <a:graphic>
          <a:graphicData uri="http://schemas.openxmlformats.org/drawingml/2006/table">
            <a:tbl>
              <a:tblPr>
                <a:noFill/>
                <a:tableStyleId>{2E31B8D9-4766-4277-BD5A-A06B0F024D9C}</a:tableStyleId>
              </a:tblPr>
              <a:tblGrid>
                <a:gridCol w="895375"/>
                <a:gridCol w="632850"/>
                <a:gridCol w="1926025"/>
                <a:gridCol w="2908050"/>
                <a:gridCol w="1332900"/>
                <a:gridCol w="710650"/>
              </a:tblGrid>
              <a:tr h="221100">
                <a:tc>
                  <a:txBody>
                    <a:bodyPr/>
                    <a:lstStyle/>
                    <a:p>
                      <a:pPr indent="0" lvl="0" marL="0" rtl="0" algn="ctr">
                        <a:lnSpc>
                          <a:spcPct val="115000"/>
                        </a:lnSpc>
                        <a:spcBef>
                          <a:spcPts val="0"/>
                        </a:spcBef>
                        <a:spcAft>
                          <a:spcPts val="0"/>
                        </a:spcAft>
                        <a:buNone/>
                      </a:pPr>
                      <a:r>
                        <a:rPr b="1" lang="en" sz="1000">
                          <a:solidFill>
                            <a:schemeClr val="lt1"/>
                          </a:solidFill>
                        </a:rPr>
                        <a:t>Test Case ID</a:t>
                      </a:r>
                      <a:endParaRPr b="1"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rPr>
                        <a:t>ID</a:t>
                      </a:r>
                      <a:endParaRPr b="1"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rPr>
                        <a:t>Test Case Description</a:t>
                      </a:r>
                      <a:endParaRPr b="1"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rPr>
                        <a:t>Expected Result</a:t>
                      </a:r>
                      <a:endParaRPr b="1"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rPr>
                        <a:t>Actual Result</a:t>
                      </a:r>
                      <a:endParaRPr b="1"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rPr>
                        <a:t>Pass/Fail</a:t>
                      </a:r>
                      <a:endParaRPr b="1"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15675">
                <a:tc>
                  <a:txBody>
                    <a:bodyPr/>
                    <a:lstStyle/>
                    <a:p>
                      <a:pPr indent="0" lvl="0" marL="0" rtl="0" algn="l">
                        <a:lnSpc>
                          <a:spcPct val="115000"/>
                        </a:lnSpc>
                        <a:spcBef>
                          <a:spcPts val="0"/>
                        </a:spcBef>
                        <a:spcAft>
                          <a:spcPts val="0"/>
                        </a:spcAft>
                        <a:buNone/>
                      </a:pPr>
                      <a:r>
                        <a:rPr lang="en" sz="1000">
                          <a:solidFill>
                            <a:schemeClr val="lt1"/>
                          </a:solidFill>
                        </a:rPr>
                        <a:t>TC1</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US9</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Verify filtering articles by stock symbols and sentiment.</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Articles are filtered based on selected stock symbols and sentiment.</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Matches expected</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Pass</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15675">
                <a:tc>
                  <a:txBody>
                    <a:bodyPr/>
                    <a:lstStyle/>
                    <a:p>
                      <a:pPr indent="0" lvl="0" marL="0" rtl="0" algn="l">
                        <a:lnSpc>
                          <a:spcPct val="115000"/>
                        </a:lnSpc>
                        <a:spcBef>
                          <a:spcPts val="0"/>
                        </a:spcBef>
                        <a:spcAft>
                          <a:spcPts val="0"/>
                        </a:spcAft>
                        <a:buNone/>
                      </a:pPr>
                      <a:r>
                        <a:rPr lang="en" sz="1000">
                          <a:solidFill>
                            <a:schemeClr val="lt1"/>
                          </a:solidFill>
                        </a:rPr>
                        <a:t>TC2</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US9</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Verify real-time update of filtered news.</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Filtered news updates are displayed in real time without delay.</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Matches expected</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Pass</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17350">
                <a:tc>
                  <a:txBody>
                    <a:bodyPr/>
                    <a:lstStyle/>
                    <a:p>
                      <a:pPr indent="0" lvl="0" marL="0" rtl="0" algn="l">
                        <a:lnSpc>
                          <a:spcPct val="115000"/>
                        </a:lnSpc>
                        <a:spcBef>
                          <a:spcPts val="0"/>
                        </a:spcBef>
                        <a:spcAft>
                          <a:spcPts val="0"/>
                        </a:spcAft>
                        <a:buNone/>
                      </a:pPr>
                      <a:r>
                        <a:rPr lang="en" sz="1000">
                          <a:solidFill>
                            <a:schemeClr val="lt1"/>
                          </a:solidFill>
                        </a:rPr>
                        <a:t>TC3</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US10</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Verify option to export data to CSV.</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Export functionality is available, and CSV includes stock, sentiment, and news details.</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Matches expected</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Pass</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17350">
                <a:tc>
                  <a:txBody>
                    <a:bodyPr/>
                    <a:lstStyle/>
                    <a:p>
                      <a:pPr indent="0" lvl="0" marL="0" rtl="0" algn="l">
                        <a:lnSpc>
                          <a:spcPct val="115000"/>
                        </a:lnSpc>
                        <a:spcBef>
                          <a:spcPts val="0"/>
                        </a:spcBef>
                        <a:spcAft>
                          <a:spcPts val="0"/>
                        </a:spcAft>
                        <a:buNone/>
                      </a:pPr>
                      <a:r>
                        <a:rPr lang="en" sz="1000">
                          <a:solidFill>
                            <a:schemeClr val="lt1"/>
                          </a:solidFill>
                        </a:rPr>
                        <a:t>TC4</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US11</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Verify historical sentiment trends visualization.</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Graph displays sentiment trends for selected stock and different time periods.</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Matches expected</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Pass</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13950">
                <a:tc>
                  <a:txBody>
                    <a:bodyPr/>
                    <a:lstStyle/>
                    <a:p>
                      <a:pPr indent="0" lvl="0" marL="0" rtl="0" algn="l">
                        <a:lnSpc>
                          <a:spcPct val="115000"/>
                        </a:lnSpc>
                        <a:spcBef>
                          <a:spcPts val="0"/>
                        </a:spcBef>
                        <a:spcAft>
                          <a:spcPts val="0"/>
                        </a:spcAft>
                        <a:buNone/>
                      </a:pPr>
                      <a:r>
                        <a:rPr lang="en" sz="1000">
                          <a:solidFill>
                            <a:schemeClr val="lt1"/>
                          </a:solidFill>
                        </a:rPr>
                        <a:t>TC5</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US12</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Verify option to reset all filters.</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Filters are reset, and the full news feed is displayed.</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Matches expected</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Pass</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17350">
                <a:tc>
                  <a:txBody>
                    <a:bodyPr/>
                    <a:lstStyle/>
                    <a:p>
                      <a:pPr indent="0" lvl="0" marL="0" rtl="0" algn="l">
                        <a:lnSpc>
                          <a:spcPct val="115000"/>
                        </a:lnSpc>
                        <a:spcBef>
                          <a:spcPts val="0"/>
                        </a:spcBef>
                        <a:spcAft>
                          <a:spcPts val="0"/>
                        </a:spcAft>
                        <a:buNone/>
                      </a:pPr>
                      <a:r>
                        <a:rPr lang="en" sz="1000">
                          <a:solidFill>
                            <a:schemeClr val="lt1"/>
                          </a:solidFill>
                        </a:rPr>
                        <a:t>TC6</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TT6</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Verify historical sentiment data tracking and graph.</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Historical sentiment data is stored correctly and displayed in the graph.</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Matches expected</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Pass</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15675">
                <a:tc>
                  <a:txBody>
                    <a:bodyPr/>
                    <a:lstStyle/>
                    <a:p>
                      <a:pPr indent="0" lvl="0" marL="0" rtl="0" algn="l">
                        <a:lnSpc>
                          <a:spcPct val="115000"/>
                        </a:lnSpc>
                        <a:spcBef>
                          <a:spcPts val="0"/>
                        </a:spcBef>
                        <a:spcAft>
                          <a:spcPts val="0"/>
                        </a:spcAft>
                        <a:buNone/>
                      </a:pPr>
                      <a:r>
                        <a:rPr lang="en" sz="1000">
                          <a:solidFill>
                            <a:schemeClr val="lt1"/>
                          </a:solidFill>
                        </a:rPr>
                        <a:t>TC7</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TT7</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Verify frontend responsiveness and performance.</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UI is responsive for mobile/desktop, and filters are applied quickly.</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Matches expected</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Pass</a:t>
                      </a:r>
                      <a:endParaRPr sz="10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3" name="Shape 2433"/>
        <p:cNvGrpSpPr/>
        <p:nvPr/>
      </p:nvGrpSpPr>
      <p:grpSpPr>
        <a:xfrm>
          <a:off x="0" y="0"/>
          <a:ext cx="0" cy="0"/>
          <a:chOff x="0" y="0"/>
          <a:chExt cx="0" cy="0"/>
        </a:xfrm>
      </p:grpSpPr>
      <p:grpSp>
        <p:nvGrpSpPr>
          <p:cNvPr id="2434" name="Google Shape;2434;p64"/>
          <p:cNvGrpSpPr/>
          <p:nvPr/>
        </p:nvGrpSpPr>
        <p:grpSpPr>
          <a:xfrm>
            <a:off x="-132725" y="445025"/>
            <a:ext cx="8499425" cy="681300"/>
            <a:chOff x="-132725" y="445025"/>
            <a:chExt cx="8499425" cy="681300"/>
          </a:xfrm>
        </p:grpSpPr>
        <p:sp>
          <p:nvSpPr>
            <p:cNvPr id="2435" name="Google Shape;2435;p64"/>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4"/>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7" name="Google Shape;2437;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Stories Completed</a:t>
            </a:r>
            <a:endParaRPr/>
          </a:p>
        </p:txBody>
      </p:sp>
      <p:pic>
        <p:nvPicPr>
          <p:cNvPr id="2438" name="Google Shape;2438;p64"/>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439" name="Google Shape;2439;p64"/>
          <p:cNvGraphicFramePr/>
          <p:nvPr/>
        </p:nvGraphicFramePr>
        <p:xfrm>
          <a:off x="952500" y="1238250"/>
          <a:ext cx="3000000" cy="3000000"/>
        </p:xfrm>
        <a:graphic>
          <a:graphicData uri="http://schemas.openxmlformats.org/drawingml/2006/table">
            <a:tbl>
              <a:tblPr>
                <a:noFill/>
                <a:tableStyleId>{2E31B8D9-4766-4277-BD5A-A06B0F024D9C}</a:tableStyleId>
              </a:tblPr>
              <a:tblGrid>
                <a:gridCol w="1447800"/>
                <a:gridCol w="1447800"/>
                <a:gridCol w="1447800"/>
                <a:gridCol w="1447800"/>
                <a:gridCol w="1447800"/>
              </a:tblGrid>
              <a:tr h="381000">
                <a:tc>
                  <a:txBody>
                    <a:bodyPr/>
                    <a:lstStyle/>
                    <a:p>
                      <a:pPr indent="0" lvl="0" marL="0" rtl="0" algn="ctr">
                        <a:lnSpc>
                          <a:spcPct val="115000"/>
                        </a:lnSpc>
                        <a:spcBef>
                          <a:spcPts val="0"/>
                        </a:spcBef>
                        <a:spcAft>
                          <a:spcPts val="0"/>
                        </a:spcAft>
                        <a:buNone/>
                      </a:pPr>
                      <a:r>
                        <a:rPr b="1" lang="en" sz="1000">
                          <a:solidFill>
                            <a:schemeClr val="lt1"/>
                          </a:solidFill>
                        </a:rPr>
                        <a:t>ID</a:t>
                      </a:r>
                      <a:endParaRPr b="1"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rPr>
                        <a:t>Feature</a:t>
                      </a:r>
                      <a:endParaRPr b="1"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rPr>
                        <a:t>Description</a:t>
                      </a:r>
                      <a:endParaRPr b="1"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rPr>
                        <a:t>Test Case IDs</a:t>
                      </a:r>
                      <a:endParaRPr b="1"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rPr>
                        <a:t>Story Points</a:t>
                      </a:r>
                      <a:endParaRPr b="1"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rPr>
                        <a:t>US9</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Combined Filtering</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Allows filtering of articles based on stock symbols and sentiment.</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TC1, TC2</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5</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rPr>
                        <a:t>US10</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Data Export</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Provides the option to export news and sentiment analysis to a CSV file.</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TC3</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3</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rPr>
                        <a:t>US11</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Historical Trends</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Displays historical sentiment trends for selected stock symbols.</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TC4</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8</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rPr>
                        <a:t>US12</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Filter Reset</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Allows users to reset all filters and view the full news feed.</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TC5</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2</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rPr>
                        <a:t>TT6</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Historical Sentiment Graph</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Tracks and visualizes historical sentiment data for stock symbols.</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TC6</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8</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rPr>
                        <a:t>TT7</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Frontend Optimization</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Enhances frontend responsiveness and filter performance.</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TC7</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5</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3" name="Shape 2443"/>
        <p:cNvGrpSpPr/>
        <p:nvPr/>
      </p:nvGrpSpPr>
      <p:grpSpPr>
        <a:xfrm>
          <a:off x="0" y="0"/>
          <a:ext cx="0" cy="0"/>
          <a:chOff x="0" y="0"/>
          <a:chExt cx="0" cy="0"/>
        </a:xfrm>
      </p:grpSpPr>
      <p:grpSp>
        <p:nvGrpSpPr>
          <p:cNvPr id="2444" name="Google Shape;2444;p65"/>
          <p:cNvGrpSpPr/>
          <p:nvPr/>
        </p:nvGrpSpPr>
        <p:grpSpPr>
          <a:xfrm>
            <a:off x="-132725" y="445025"/>
            <a:ext cx="8499425" cy="681300"/>
            <a:chOff x="-132725" y="445025"/>
            <a:chExt cx="8499425" cy="681300"/>
          </a:xfrm>
        </p:grpSpPr>
        <p:sp>
          <p:nvSpPr>
            <p:cNvPr id="2445" name="Google Shape;2445;p65"/>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5"/>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7" name="Google Shape;2447;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Velocity - This Sprint</a:t>
            </a:r>
            <a:endParaRPr/>
          </a:p>
        </p:txBody>
      </p:sp>
      <p:pic>
        <p:nvPicPr>
          <p:cNvPr id="2448" name="Google Shape;2448;p65"/>
          <p:cNvPicPr preferRelativeResize="0"/>
          <p:nvPr/>
        </p:nvPicPr>
        <p:blipFill>
          <a:blip r:embed="rId3">
            <a:alphaModFix/>
          </a:blip>
          <a:stretch>
            <a:fillRect/>
          </a:stretch>
        </p:blipFill>
        <p:spPr>
          <a:xfrm>
            <a:off x="7772185" y="48050"/>
            <a:ext cx="1138031" cy="801300"/>
          </a:xfrm>
          <a:prstGeom prst="rect">
            <a:avLst/>
          </a:prstGeom>
          <a:noFill/>
          <a:ln>
            <a:noFill/>
          </a:ln>
        </p:spPr>
      </p:pic>
      <p:sp>
        <p:nvSpPr>
          <p:cNvPr id="2449" name="Google Shape;2449;p65"/>
          <p:cNvSpPr txBox="1"/>
          <p:nvPr/>
        </p:nvSpPr>
        <p:spPr>
          <a:xfrm>
            <a:off x="824475" y="1892675"/>
            <a:ext cx="6947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3500">
                <a:solidFill>
                  <a:schemeClr val="lt1"/>
                </a:solidFill>
                <a:latin typeface="Exo ExtraBold"/>
                <a:ea typeface="Exo ExtraBold"/>
                <a:cs typeface="Exo ExtraBold"/>
                <a:sym typeface="Exo ExtraBold"/>
              </a:rPr>
              <a:t>Total Story Points Completed: 31 points</a:t>
            </a:r>
            <a:endParaRPr>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3" name="Shape 2453"/>
        <p:cNvGrpSpPr/>
        <p:nvPr/>
      </p:nvGrpSpPr>
      <p:grpSpPr>
        <a:xfrm>
          <a:off x="0" y="0"/>
          <a:ext cx="0" cy="0"/>
          <a:chOff x="0" y="0"/>
          <a:chExt cx="0" cy="0"/>
        </a:xfrm>
      </p:grpSpPr>
      <p:grpSp>
        <p:nvGrpSpPr>
          <p:cNvPr id="2454" name="Google Shape;2454;p66"/>
          <p:cNvGrpSpPr/>
          <p:nvPr/>
        </p:nvGrpSpPr>
        <p:grpSpPr>
          <a:xfrm>
            <a:off x="-132725" y="445025"/>
            <a:ext cx="8499425" cy="681300"/>
            <a:chOff x="-132725" y="445025"/>
            <a:chExt cx="8499425" cy="681300"/>
          </a:xfrm>
        </p:grpSpPr>
        <p:sp>
          <p:nvSpPr>
            <p:cNvPr id="2455" name="Google Shape;2455;p66"/>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6"/>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7" name="Google Shape;2457;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Team's historical velocity (average)</a:t>
            </a:r>
            <a:endParaRPr/>
          </a:p>
        </p:txBody>
      </p:sp>
      <p:pic>
        <p:nvPicPr>
          <p:cNvPr id="2458" name="Google Shape;2458;p66"/>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459" name="Google Shape;2459;p66"/>
          <p:cNvPicPr preferRelativeResize="0"/>
          <p:nvPr/>
        </p:nvPicPr>
        <p:blipFill>
          <a:blip r:embed="rId4">
            <a:alphaModFix/>
          </a:blip>
          <a:stretch>
            <a:fillRect/>
          </a:stretch>
        </p:blipFill>
        <p:spPr>
          <a:xfrm>
            <a:off x="2534550" y="1278725"/>
            <a:ext cx="4832760" cy="37123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3" name="Shape 2463"/>
        <p:cNvGrpSpPr/>
        <p:nvPr/>
      </p:nvGrpSpPr>
      <p:grpSpPr>
        <a:xfrm>
          <a:off x="0" y="0"/>
          <a:ext cx="0" cy="0"/>
          <a:chOff x="0" y="0"/>
          <a:chExt cx="0" cy="0"/>
        </a:xfrm>
      </p:grpSpPr>
      <p:grpSp>
        <p:nvGrpSpPr>
          <p:cNvPr id="2464" name="Google Shape;2464;p67"/>
          <p:cNvGrpSpPr/>
          <p:nvPr/>
        </p:nvGrpSpPr>
        <p:grpSpPr>
          <a:xfrm>
            <a:off x="-132725" y="445025"/>
            <a:ext cx="8499425" cy="681300"/>
            <a:chOff x="-132725" y="445025"/>
            <a:chExt cx="8499425" cy="681300"/>
          </a:xfrm>
        </p:grpSpPr>
        <p:sp>
          <p:nvSpPr>
            <p:cNvPr id="2465" name="Google Shape;2465;p67"/>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7"/>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7" name="Google Shape;2467;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Burndown Chart</a:t>
            </a:r>
            <a:endParaRPr/>
          </a:p>
        </p:txBody>
      </p:sp>
      <p:pic>
        <p:nvPicPr>
          <p:cNvPr id="2468" name="Google Shape;2468;p67"/>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469" name="Google Shape;2469;p67"/>
          <p:cNvPicPr preferRelativeResize="0"/>
          <p:nvPr/>
        </p:nvPicPr>
        <p:blipFill>
          <a:blip r:embed="rId4">
            <a:alphaModFix/>
          </a:blip>
          <a:stretch>
            <a:fillRect/>
          </a:stretch>
        </p:blipFill>
        <p:spPr>
          <a:xfrm>
            <a:off x="1338625" y="1249550"/>
            <a:ext cx="6226092" cy="37123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3" name="Shape 2473"/>
        <p:cNvGrpSpPr/>
        <p:nvPr/>
      </p:nvGrpSpPr>
      <p:grpSpPr>
        <a:xfrm>
          <a:off x="0" y="0"/>
          <a:ext cx="0" cy="0"/>
          <a:chOff x="0" y="0"/>
          <a:chExt cx="0" cy="0"/>
        </a:xfrm>
      </p:grpSpPr>
      <p:grpSp>
        <p:nvGrpSpPr>
          <p:cNvPr id="2474" name="Google Shape;2474;p68"/>
          <p:cNvGrpSpPr/>
          <p:nvPr/>
        </p:nvGrpSpPr>
        <p:grpSpPr>
          <a:xfrm>
            <a:off x="-132725" y="445025"/>
            <a:ext cx="8499425" cy="681300"/>
            <a:chOff x="-132725" y="445025"/>
            <a:chExt cx="8499425" cy="681300"/>
          </a:xfrm>
        </p:grpSpPr>
        <p:sp>
          <p:nvSpPr>
            <p:cNvPr id="2475" name="Google Shape;2475;p68"/>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8"/>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7" name="Google Shape;2477;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Completed/Committed Ratio</a:t>
            </a:r>
            <a:endParaRPr/>
          </a:p>
        </p:txBody>
      </p:sp>
      <p:pic>
        <p:nvPicPr>
          <p:cNvPr id="2478" name="Google Shape;2478;p68"/>
          <p:cNvPicPr preferRelativeResize="0"/>
          <p:nvPr/>
        </p:nvPicPr>
        <p:blipFill>
          <a:blip r:embed="rId3">
            <a:alphaModFix/>
          </a:blip>
          <a:stretch>
            <a:fillRect/>
          </a:stretch>
        </p:blipFill>
        <p:spPr>
          <a:xfrm>
            <a:off x="7772185" y="48050"/>
            <a:ext cx="1138031" cy="801300"/>
          </a:xfrm>
          <a:prstGeom prst="rect">
            <a:avLst/>
          </a:prstGeom>
          <a:noFill/>
          <a:ln>
            <a:noFill/>
          </a:ln>
        </p:spPr>
      </p:pic>
      <p:sp>
        <p:nvSpPr>
          <p:cNvPr id="2479" name="Google Shape;2479;p68"/>
          <p:cNvSpPr txBox="1"/>
          <p:nvPr/>
        </p:nvSpPr>
        <p:spPr>
          <a:xfrm>
            <a:off x="824475" y="1892675"/>
            <a:ext cx="6947700" cy="1528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lt1"/>
              </a:buClr>
              <a:buSzPts val="1400"/>
              <a:buChar char="●"/>
            </a:pPr>
            <a:r>
              <a:rPr b="1" lang="en">
                <a:solidFill>
                  <a:schemeClr val="lt1"/>
                </a:solidFill>
                <a:latin typeface="Exo"/>
                <a:ea typeface="Exo"/>
                <a:cs typeface="Exo"/>
                <a:sym typeface="Exo"/>
              </a:rPr>
              <a:t>Completed Story Points:</a:t>
            </a:r>
            <a:r>
              <a:rPr lang="en">
                <a:solidFill>
                  <a:schemeClr val="lt1"/>
                </a:solidFill>
                <a:latin typeface="Exo"/>
                <a:ea typeface="Exo"/>
                <a:cs typeface="Exo"/>
                <a:sym typeface="Exo"/>
              </a:rPr>
              <a:t> 31</a:t>
            </a:r>
            <a:endParaRPr>
              <a:solidFill>
                <a:schemeClr val="lt1"/>
              </a:solidFill>
              <a:latin typeface="Exo"/>
              <a:ea typeface="Exo"/>
              <a:cs typeface="Exo"/>
              <a:sym typeface="Exo"/>
            </a:endParaRPr>
          </a:p>
          <a:p>
            <a:pPr indent="-317500" lvl="0" marL="457200" rtl="0" algn="l">
              <a:lnSpc>
                <a:spcPct val="115000"/>
              </a:lnSpc>
              <a:spcBef>
                <a:spcPts val="0"/>
              </a:spcBef>
              <a:spcAft>
                <a:spcPts val="0"/>
              </a:spcAft>
              <a:buClr>
                <a:schemeClr val="lt1"/>
              </a:buClr>
              <a:buSzPts val="1400"/>
              <a:buChar char="●"/>
            </a:pPr>
            <a:r>
              <a:rPr b="1" lang="en">
                <a:solidFill>
                  <a:schemeClr val="lt1"/>
                </a:solidFill>
                <a:latin typeface="Exo"/>
                <a:ea typeface="Exo"/>
                <a:cs typeface="Exo"/>
                <a:sym typeface="Exo"/>
              </a:rPr>
              <a:t>Committed Story Points:</a:t>
            </a:r>
            <a:r>
              <a:rPr lang="en">
                <a:solidFill>
                  <a:schemeClr val="lt1"/>
                </a:solidFill>
                <a:latin typeface="Exo"/>
                <a:ea typeface="Exo"/>
                <a:cs typeface="Exo"/>
                <a:sym typeface="Exo"/>
              </a:rPr>
              <a:t> 31</a:t>
            </a:r>
            <a:endParaRPr>
              <a:solidFill>
                <a:schemeClr val="lt1"/>
              </a:solidFill>
              <a:latin typeface="Exo"/>
              <a:ea typeface="Exo"/>
              <a:cs typeface="Exo"/>
              <a:sym typeface="Exo"/>
            </a:endParaRPr>
          </a:p>
          <a:p>
            <a:pPr indent="0" lvl="0" marL="0" rtl="0" algn="l">
              <a:lnSpc>
                <a:spcPct val="115000"/>
              </a:lnSpc>
              <a:spcBef>
                <a:spcPts val="1200"/>
              </a:spcBef>
              <a:spcAft>
                <a:spcPts val="0"/>
              </a:spcAft>
              <a:buNone/>
            </a:pPr>
            <a:r>
              <a:rPr lang="en">
                <a:solidFill>
                  <a:schemeClr val="lt1"/>
                </a:solidFill>
                <a:latin typeface="Exo"/>
                <a:ea typeface="Exo"/>
                <a:cs typeface="Exo"/>
                <a:sym typeface="Exo"/>
              </a:rPr>
              <a:t>So, the ratio is:</a:t>
            </a:r>
            <a:endParaRPr>
              <a:solidFill>
                <a:schemeClr val="lt1"/>
              </a:solidFill>
              <a:latin typeface="Exo"/>
              <a:ea typeface="Exo"/>
              <a:cs typeface="Exo"/>
              <a:sym typeface="Exo"/>
            </a:endParaRPr>
          </a:p>
          <a:p>
            <a:pPr indent="-349250" lvl="0" marL="457200" rtl="0" algn="l">
              <a:spcBef>
                <a:spcPts val="1200"/>
              </a:spcBef>
              <a:spcAft>
                <a:spcPts val="0"/>
              </a:spcAft>
              <a:buClr>
                <a:schemeClr val="lt1"/>
              </a:buClr>
              <a:buSzPts val="1900"/>
              <a:buFont typeface="Exo"/>
              <a:buChar char="●"/>
            </a:pPr>
            <a:r>
              <a:rPr lang="en">
                <a:solidFill>
                  <a:schemeClr val="lt1"/>
                </a:solidFill>
                <a:latin typeface="Exo"/>
                <a:ea typeface="Exo"/>
                <a:cs typeface="Exo"/>
                <a:sym typeface="Exo"/>
              </a:rPr>
              <a:t>31/31=100%</a:t>
            </a:r>
            <a:endParaRPr b="1" sz="1900">
              <a:solidFill>
                <a:schemeClr val="lt1"/>
              </a:solidFill>
              <a:latin typeface="Exo"/>
              <a:ea typeface="Exo"/>
              <a:cs typeface="Exo"/>
              <a:sym typeface="Ex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3" name="Shape 2483"/>
        <p:cNvGrpSpPr/>
        <p:nvPr/>
      </p:nvGrpSpPr>
      <p:grpSpPr>
        <a:xfrm>
          <a:off x="0" y="0"/>
          <a:ext cx="0" cy="0"/>
          <a:chOff x="0" y="0"/>
          <a:chExt cx="0" cy="0"/>
        </a:xfrm>
      </p:grpSpPr>
      <p:grpSp>
        <p:nvGrpSpPr>
          <p:cNvPr id="2484" name="Google Shape;2484;p69"/>
          <p:cNvGrpSpPr/>
          <p:nvPr/>
        </p:nvGrpSpPr>
        <p:grpSpPr>
          <a:xfrm>
            <a:off x="-132725" y="451662"/>
            <a:ext cx="8499425" cy="681300"/>
            <a:chOff x="-132725" y="451662"/>
            <a:chExt cx="8499425" cy="681300"/>
          </a:xfrm>
        </p:grpSpPr>
        <p:sp>
          <p:nvSpPr>
            <p:cNvPr id="2485" name="Google Shape;2485;p69"/>
            <p:cNvSpPr/>
            <p:nvPr/>
          </p:nvSpPr>
          <p:spPr>
            <a:xfrm>
              <a:off x="-132725" y="451662"/>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9"/>
            <p:cNvSpPr/>
            <p:nvPr/>
          </p:nvSpPr>
          <p:spPr>
            <a:xfrm>
              <a:off x="557400" y="451662"/>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7" name="Google Shape;2487;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Retrospective</a:t>
            </a:r>
            <a:endParaRPr/>
          </a:p>
        </p:txBody>
      </p:sp>
      <p:pic>
        <p:nvPicPr>
          <p:cNvPr id="2488" name="Google Shape;2488;p69"/>
          <p:cNvPicPr preferRelativeResize="0"/>
          <p:nvPr/>
        </p:nvPicPr>
        <p:blipFill>
          <a:blip r:embed="rId3">
            <a:alphaModFix/>
          </a:blip>
          <a:stretch>
            <a:fillRect/>
          </a:stretch>
        </p:blipFill>
        <p:spPr>
          <a:xfrm>
            <a:off x="10" y="702387"/>
            <a:ext cx="1138031" cy="801300"/>
          </a:xfrm>
          <a:prstGeom prst="rect">
            <a:avLst/>
          </a:prstGeom>
          <a:noFill/>
          <a:ln>
            <a:noFill/>
          </a:ln>
        </p:spPr>
      </p:pic>
      <p:pic>
        <p:nvPicPr>
          <p:cNvPr id="2489" name="Google Shape;2489;p69"/>
          <p:cNvPicPr preferRelativeResize="0"/>
          <p:nvPr/>
        </p:nvPicPr>
        <p:blipFill>
          <a:blip r:embed="rId4">
            <a:alphaModFix/>
          </a:blip>
          <a:stretch>
            <a:fillRect/>
          </a:stretch>
        </p:blipFill>
        <p:spPr>
          <a:xfrm>
            <a:off x="824575" y="1461263"/>
            <a:ext cx="7370192" cy="33350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8" name="Shape 2078"/>
        <p:cNvGrpSpPr/>
        <p:nvPr/>
      </p:nvGrpSpPr>
      <p:grpSpPr>
        <a:xfrm>
          <a:off x="0" y="0"/>
          <a:ext cx="0" cy="0"/>
          <a:chOff x="0" y="0"/>
          <a:chExt cx="0" cy="0"/>
        </a:xfrm>
      </p:grpSpPr>
      <p:grpSp>
        <p:nvGrpSpPr>
          <p:cNvPr id="2079" name="Google Shape;2079;p34"/>
          <p:cNvGrpSpPr/>
          <p:nvPr/>
        </p:nvGrpSpPr>
        <p:grpSpPr>
          <a:xfrm>
            <a:off x="-132725" y="445025"/>
            <a:ext cx="8499425" cy="681300"/>
            <a:chOff x="-132725" y="445025"/>
            <a:chExt cx="8499425" cy="681300"/>
          </a:xfrm>
        </p:grpSpPr>
        <p:sp>
          <p:nvSpPr>
            <p:cNvPr id="2080" name="Google Shape;2080;p34"/>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4"/>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2" name="Google Shape;2082;p34"/>
          <p:cNvSpPr txBox="1"/>
          <p:nvPr>
            <p:ph idx="1" type="subTitle"/>
          </p:nvPr>
        </p:nvSpPr>
        <p:spPr>
          <a:xfrm>
            <a:off x="720000" y="3065700"/>
            <a:ext cx="23364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Sandhya Reddy Kallem</a:t>
            </a:r>
            <a:endParaRPr sz="1500"/>
          </a:p>
        </p:txBody>
      </p:sp>
      <p:sp>
        <p:nvSpPr>
          <p:cNvPr id="2083" name="Google Shape;2083;p34"/>
          <p:cNvSpPr txBox="1"/>
          <p:nvPr>
            <p:ph idx="5" type="subTitle"/>
          </p:nvPr>
        </p:nvSpPr>
        <p:spPr>
          <a:xfrm>
            <a:off x="3403800" y="3294300"/>
            <a:ext cx="23364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Dhruv Maheshbhai Ranpariya</a:t>
            </a:r>
            <a:endParaRPr sz="1500"/>
          </a:p>
        </p:txBody>
      </p:sp>
      <p:sp>
        <p:nvSpPr>
          <p:cNvPr id="2084" name="Google Shape;2084;p34"/>
          <p:cNvSpPr txBox="1"/>
          <p:nvPr>
            <p:ph idx="6" type="subTitle"/>
          </p:nvPr>
        </p:nvSpPr>
        <p:spPr>
          <a:xfrm>
            <a:off x="6087600" y="3065700"/>
            <a:ext cx="23364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Yashwanth Thalla</a:t>
            </a:r>
            <a:endParaRPr sz="1500"/>
          </a:p>
        </p:txBody>
      </p:sp>
      <p:sp>
        <p:nvSpPr>
          <p:cNvPr id="2085" name="Google Shape;2085;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Team Member Roles and Responsibilities</a:t>
            </a:r>
            <a:endParaRPr sz="2900"/>
          </a:p>
        </p:txBody>
      </p:sp>
      <p:sp>
        <p:nvSpPr>
          <p:cNvPr id="2086" name="Google Shape;2086;p34"/>
          <p:cNvSpPr txBox="1"/>
          <p:nvPr>
            <p:ph idx="2" type="subTitle"/>
          </p:nvPr>
        </p:nvSpPr>
        <p:spPr>
          <a:xfrm>
            <a:off x="720000" y="3515699"/>
            <a:ext cx="23364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 developer</a:t>
            </a:r>
            <a:endParaRPr/>
          </a:p>
        </p:txBody>
      </p:sp>
      <p:sp>
        <p:nvSpPr>
          <p:cNvPr id="2087" name="Google Shape;2087;p34"/>
          <p:cNvSpPr txBox="1"/>
          <p:nvPr>
            <p:ph idx="3" type="subTitle"/>
          </p:nvPr>
        </p:nvSpPr>
        <p:spPr>
          <a:xfrm>
            <a:off x="3403800" y="3744299"/>
            <a:ext cx="23364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 Developer</a:t>
            </a:r>
            <a:endParaRPr/>
          </a:p>
        </p:txBody>
      </p:sp>
      <p:sp>
        <p:nvSpPr>
          <p:cNvPr id="2088" name="Google Shape;2088;p34"/>
          <p:cNvSpPr txBox="1"/>
          <p:nvPr>
            <p:ph idx="4" type="subTitle"/>
          </p:nvPr>
        </p:nvSpPr>
        <p:spPr>
          <a:xfrm>
            <a:off x="6087600" y="3515699"/>
            <a:ext cx="23364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Backend Developer</a:t>
            </a:r>
            <a:endParaRPr/>
          </a:p>
        </p:txBody>
      </p:sp>
      <p:pic>
        <p:nvPicPr>
          <p:cNvPr id="2089" name="Google Shape;2089;p34"/>
          <p:cNvPicPr preferRelativeResize="0"/>
          <p:nvPr/>
        </p:nvPicPr>
        <p:blipFill>
          <a:blip r:embed="rId3">
            <a:alphaModFix/>
          </a:blip>
          <a:stretch>
            <a:fillRect/>
          </a:stretch>
        </p:blipFill>
        <p:spPr>
          <a:xfrm>
            <a:off x="7820075" y="56275"/>
            <a:ext cx="1062190" cy="747900"/>
          </a:xfrm>
          <a:prstGeom prst="rect">
            <a:avLst/>
          </a:prstGeom>
          <a:noFill/>
          <a:ln>
            <a:noFill/>
          </a:ln>
        </p:spPr>
      </p:pic>
      <p:pic>
        <p:nvPicPr>
          <p:cNvPr id="2090" name="Google Shape;2090;p34"/>
          <p:cNvPicPr preferRelativeResize="0"/>
          <p:nvPr/>
        </p:nvPicPr>
        <p:blipFill>
          <a:blip r:embed="rId4">
            <a:alphaModFix/>
          </a:blip>
          <a:stretch>
            <a:fillRect/>
          </a:stretch>
        </p:blipFill>
        <p:spPr>
          <a:xfrm>
            <a:off x="1116400" y="1633163"/>
            <a:ext cx="1326951" cy="1567236"/>
          </a:xfrm>
          <a:prstGeom prst="rect">
            <a:avLst/>
          </a:prstGeom>
          <a:noFill/>
          <a:ln>
            <a:noFill/>
          </a:ln>
        </p:spPr>
      </p:pic>
      <p:pic>
        <p:nvPicPr>
          <p:cNvPr id="2091" name="Google Shape;2091;p34"/>
          <p:cNvPicPr preferRelativeResize="0"/>
          <p:nvPr/>
        </p:nvPicPr>
        <p:blipFill rotWithShape="1">
          <a:blip r:embed="rId5">
            <a:alphaModFix/>
          </a:blip>
          <a:srcRect b="2865" l="0" r="0" t="2865"/>
          <a:stretch/>
        </p:blipFill>
        <p:spPr>
          <a:xfrm>
            <a:off x="6286625" y="1635488"/>
            <a:ext cx="1326950" cy="1567236"/>
          </a:xfrm>
          <a:prstGeom prst="rect">
            <a:avLst/>
          </a:prstGeom>
          <a:noFill/>
          <a:ln>
            <a:noFill/>
          </a:ln>
        </p:spPr>
      </p:pic>
      <p:pic>
        <p:nvPicPr>
          <p:cNvPr id="2092" name="Google Shape;2092;p34"/>
          <p:cNvPicPr preferRelativeResize="0"/>
          <p:nvPr/>
        </p:nvPicPr>
        <p:blipFill rotWithShape="1">
          <a:blip r:embed="rId6">
            <a:alphaModFix/>
          </a:blip>
          <a:srcRect b="5704" l="0" r="0" t="5713"/>
          <a:stretch/>
        </p:blipFill>
        <p:spPr>
          <a:xfrm>
            <a:off x="3654575" y="1693388"/>
            <a:ext cx="1326951" cy="156723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3" name="Shape 2493"/>
        <p:cNvGrpSpPr/>
        <p:nvPr/>
      </p:nvGrpSpPr>
      <p:grpSpPr>
        <a:xfrm>
          <a:off x="0" y="0"/>
          <a:ext cx="0" cy="0"/>
          <a:chOff x="0" y="0"/>
          <a:chExt cx="0" cy="0"/>
        </a:xfrm>
      </p:grpSpPr>
      <p:grpSp>
        <p:nvGrpSpPr>
          <p:cNvPr id="2494" name="Google Shape;2494;p70"/>
          <p:cNvGrpSpPr/>
          <p:nvPr/>
        </p:nvGrpSpPr>
        <p:grpSpPr>
          <a:xfrm>
            <a:off x="-132725" y="445025"/>
            <a:ext cx="8499425" cy="681300"/>
            <a:chOff x="-132725" y="445025"/>
            <a:chExt cx="8499425" cy="681300"/>
          </a:xfrm>
        </p:grpSpPr>
        <p:sp>
          <p:nvSpPr>
            <p:cNvPr id="2495" name="Google Shape;2495;p70"/>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0"/>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7" name="Google Shape;2497;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 Screenshot</a:t>
            </a:r>
            <a:endParaRPr/>
          </a:p>
        </p:txBody>
      </p:sp>
      <p:pic>
        <p:nvPicPr>
          <p:cNvPr id="2498" name="Google Shape;2498;p70"/>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499" name="Google Shape;2499;p70"/>
          <p:cNvPicPr preferRelativeResize="0"/>
          <p:nvPr/>
        </p:nvPicPr>
        <p:blipFill>
          <a:blip r:embed="rId4">
            <a:alphaModFix/>
          </a:blip>
          <a:stretch>
            <a:fillRect/>
          </a:stretch>
        </p:blipFill>
        <p:spPr>
          <a:xfrm>
            <a:off x="881625" y="1249550"/>
            <a:ext cx="7220270" cy="3712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3" name="Shape 2503"/>
        <p:cNvGrpSpPr/>
        <p:nvPr/>
      </p:nvGrpSpPr>
      <p:grpSpPr>
        <a:xfrm>
          <a:off x="0" y="0"/>
          <a:ext cx="0" cy="0"/>
          <a:chOff x="0" y="0"/>
          <a:chExt cx="0" cy="0"/>
        </a:xfrm>
      </p:grpSpPr>
      <p:grpSp>
        <p:nvGrpSpPr>
          <p:cNvPr id="2504" name="Google Shape;2504;p71"/>
          <p:cNvGrpSpPr/>
          <p:nvPr/>
        </p:nvGrpSpPr>
        <p:grpSpPr>
          <a:xfrm>
            <a:off x="-132725" y="445025"/>
            <a:ext cx="8499425" cy="681300"/>
            <a:chOff x="-132725" y="445025"/>
            <a:chExt cx="8499425" cy="681300"/>
          </a:xfrm>
        </p:grpSpPr>
        <p:sp>
          <p:nvSpPr>
            <p:cNvPr id="2505" name="Google Shape;2505;p71"/>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1"/>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7" name="Google Shape;2507;p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 Screenshot</a:t>
            </a:r>
            <a:endParaRPr/>
          </a:p>
        </p:txBody>
      </p:sp>
      <p:pic>
        <p:nvPicPr>
          <p:cNvPr id="2508" name="Google Shape;2508;p71"/>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509" name="Google Shape;2509;p71"/>
          <p:cNvPicPr preferRelativeResize="0"/>
          <p:nvPr/>
        </p:nvPicPr>
        <p:blipFill>
          <a:blip r:embed="rId4">
            <a:alphaModFix/>
          </a:blip>
          <a:stretch>
            <a:fillRect/>
          </a:stretch>
        </p:blipFill>
        <p:spPr>
          <a:xfrm>
            <a:off x="1214350" y="1259275"/>
            <a:ext cx="7152348" cy="37123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3" name="Shape 2513"/>
        <p:cNvGrpSpPr/>
        <p:nvPr/>
      </p:nvGrpSpPr>
      <p:grpSpPr>
        <a:xfrm>
          <a:off x="0" y="0"/>
          <a:ext cx="0" cy="0"/>
          <a:chOff x="0" y="0"/>
          <a:chExt cx="0" cy="0"/>
        </a:xfrm>
      </p:grpSpPr>
      <p:grpSp>
        <p:nvGrpSpPr>
          <p:cNvPr id="2514" name="Google Shape;2514;p72"/>
          <p:cNvGrpSpPr/>
          <p:nvPr/>
        </p:nvGrpSpPr>
        <p:grpSpPr>
          <a:xfrm>
            <a:off x="-132725" y="445025"/>
            <a:ext cx="8499425" cy="681300"/>
            <a:chOff x="-132725" y="445025"/>
            <a:chExt cx="8499425" cy="681300"/>
          </a:xfrm>
        </p:grpSpPr>
        <p:sp>
          <p:nvSpPr>
            <p:cNvPr id="2515" name="Google Shape;2515;p72"/>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2"/>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7" name="Google Shape;2517;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 Screenshot</a:t>
            </a:r>
            <a:endParaRPr/>
          </a:p>
        </p:txBody>
      </p:sp>
      <p:pic>
        <p:nvPicPr>
          <p:cNvPr id="2518" name="Google Shape;2518;p72"/>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519" name="Google Shape;2519;p72"/>
          <p:cNvPicPr preferRelativeResize="0"/>
          <p:nvPr/>
        </p:nvPicPr>
        <p:blipFill rotWithShape="1">
          <a:blip r:embed="rId4">
            <a:alphaModFix/>
          </a:blip>
          <a:srcRect b="0" l="602" r="602" t="0"/>
          <a:stretch/>
        </p:blipFill>
        <p:spPr>
          <a:xfrm>
            <a:off x="766725" y="1259400"/>
            <a:ext cx="7610557" cy="37123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3" name="Shape 2523"/>
        <p:cNvGrpSpPr/>
        <p:nvPr/>
      </p:nvGrpSpPr>
      <p:grpSpPr>
        <a:xfrm>
          <a:off x="0" y="0"/>
          <a:ext cx="0" cy="0"/>
          <a:chOff x="0" y="0"/>
          <a:chExt cx="0" cy="0"/>
        </a:xfrm>
      </p:grpSpPr>
      <p:grpSp>
        <p:nvGrpSpPr>
          <p:cNvPr id="2524" name="Google Shape;2524;p73"/>
          <p:cNvGrpSpPr/>
          <p:nvPr/>
        </p:nvGrpSpPr>
        <p:grpSpPr>
          <a:xfrm>
            <a:off x="-132725" y="445025"/>
            <a:ext cx="8499425" cy="681300"/>
            <a:chOff x="-132725" y="445025"/>
            <a:chExt cx="8499425" cy="681300"/>
          </a:xfrm>
        </p:grpSpPr>
        <p:sp>
          <p:nvSpPr>
            <p:cNvPr id="2525" name="Google Shape;2525;p73"/>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3"/>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7" name="Google Shape;2527;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 Screenshot</a:t>
            </a:r>
            <a:endParaRPr/>
          </a:p>
        </p:txBody>
      </p:sp>
      <p:pic>
        <p:nvPicPr>
          <p:cNvPr id="2528" name="Google Shape;2528;p73"/>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529" name="Google Shape;2529;p73"/>
          <p:cNvPicPr preferRelativeResize="0"/>
          <p:nvPr/>
        </p:nvPicPr>
        <p:blipFill>
          <a:blip r:embed="rId4">
            <a:alphaModFix/>
          </a:blip>
          <a:stretch>
            <a:fillRect/>
          </a:stretch>
        </p:blipFill>
        <p:spPr>
          <a:xfrm>
            <a:off x="657975" y="1259275"/>
            <a:ext cx="7550095" cy="37123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3" name="Shape 2533"/>
        <p:cNvGrpSpPr/>
        <p:nvPr/>
      </p:nvGrpSpPr>
      <p:grpSpPr>
        <a:xfrm>
          <a:off x="0" y="0"/>
          <a:ext cx="0" cy="0"/>
          <a:chOff x="0" y="0"/>
          <a:chExt cx="0" cy="0"/>
        </a:xfrm>
      </p:grpSpPr>
      <p:grpSp>
        <p:nvGrpSpPr>
          <p:cNvPr id="2534" name="Google Shape;2534;p74"/>
          <p:cNvGrpSpPr/>
          <p:nvPr/>
        </p:nvGrpSpPr>
        <p:grpSpPr>
          <a:xfrm>
            <a:off x="-132725" y="445025"/>
            <a:ext cx="8499425" cy="681300"/>
            <a:chOff x="-132725" y="445025"/>
            <a:chExt cx="8499425" cy="681300"/>
          </a:xfrm>
        </p:grpSpPr>
        <p:sp>
          <p:nvSpPr>
            <p:cNvPr id="2535" name="Google Shape;2535;p74"/>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4"/>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7" name="Google Shape;2537;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a:t>
            </a:r>
            <a:endParaRPr/>
          </a:p>
        </p:txBody>
      </p:sp>
      <p:pic>
        <p:nvPicPr>
          <p:cNvPr id="2538" name="Google Shape;2538;p74"/>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539" name="Google Shape;2539;p74"/>
          <p:cNvPicPr preferRelativeResize="0"/>
          <p:nvPr/>
        </p:nvPicPr>
        <p:blipFill>
          <a:blip r:embed="rId4">
            <a:alphaModFix/>
          </a:blip>
          <a:stretch>
            <a:fillRect/>
          </a:stretch>
        </p:blipFill>
        <p:spPr>
          <a:xfrm>
            <a:off x="1602100" y="1230375"/>
            <a:ext cx="5939799" cy="37123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3" name="Shape 2543"/>
        <p:cNvGrpSpPr/>
        <p:nvPr/>
      </p:nvGrpSpPr>
      <p:grpSpPr>
        <a:xfrm>
          <a:off x="0" y="0"/>
          <a:ext cx="0" cy="0"/>
          <a:chOff x="0" y="0"/>
          <a:chExt cx="0" cy="0"/>
        </a:xfrm>
      </p:grpSpPr>
      <p:grpSp>
        <p:nvGrpSpPr>
          <p:cNvPr id="2544" name="Google Shape;2544;p75"/>
          <p:cNvGrpSpPr/>
          <p:nvPr/>
        </p:nvGrpSpPr>
        <p:grpSpPr>
          <a:xfrm>
            <a:off x="-132725" y="445025"/>
            <a:ext cx="8499425" cy="681300"/>
            <a:chOff x="-132725" y="445025"/>
            <a:chExt cx="8499425" cy="681300"/>
          </a:xfrm>
        </p:grpSpPr>
        <p:sp>
          <p:nvSpPr>
            <p:cNvPr id="2545" name="Google Shape;2545;p75"/>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5"/>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7" name="Google Shape;2547;p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a:t>
            </a:r>
            <a:endParaRPr/>
          </a:p>
        </p:txBody>
      </p:sp>
      <p:pic>
        <p:nvPicPr>
          <p:cNvPr id="2548" name="Google Shape;2548;p75"/>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549" name="Google Shape;2549;p75"/>
          <p:cNvPicPr preferRelativeResize="0"/>
          <p:nvPr/>
        </p:nvPicPr>
        <p:blipFill>
          <a:blip r:embed="rId4">
            <a:alphaModFix/>
          </a:blip>
          <a:stretch>
            <a:fillRect/>
          </a:stretch>
        </p:blipFill>
        <p:spPr>
          <a:xfrm>
            <a:off x="1892675" y="1172375"/>
            <a:ext cx="5939799" cy="37123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3" name="Shape 2553"/>
        <p:cNvGrpSpPr/>
        <p:nvPr/>
      </p:nvGrpSpPr>
      <p:grpSpPr>
        <a:xfrm>
          <a:off x="0" y="0"/>
          <a:ext cx="0" cy="0"/>
          <a:chOff x="0" y="0"/>
          <a:chExt cx="0" cy="0"/>
        </a:xfrm>
      </p:grpSpPr>
      <p:grpSp>
        <p:nvGrpSpPr>
          <p:cNvPr id="2554" name="Google Shape;2554;p76"/>
          <p:cNvGrpSpPr/>
          <p:nvPr/>
        </p:nvGrpSpPr>
        <p:grpSpPr>
          <a:xfrm>
            <a:off x="-132725" y="445025"/>
            <a:ext cx="8499425" cy="681300"/>
            <a:chOff x="-132725" y="445025"/>
            <a:chExt cx="8499425" cy="681300"/>
          </a:xfrm>
        </p:grpSpPr>
        <p:sp>
          <p:nvSpPr>
            <p:cNvPr id="2555" name="Google Shape;2555;p76"/>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6"/>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7" name="Google Shape;2557;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WikiPage</a:t>
            </a:r>
            <a:endParaRPr/>
          </a:p>
        </p:txBody>
      </p:sp>
      <p:pic>
        <p:nvPicPr>
          <p:cNvPr id="2558" name="Google Shape;2558;p76"/>
          <p:cNvPicPr preferRelativeResize="0"/>
          <p:nvPr/>
        </p:nvPicPr>
        <p:blipFill>
          <a:blip r:embed="rId3">
            <a:alphaModFix/>
          </a:blip>
          <a:stretch>
            <a:fillRect/>
          </a:stretch>
        </p:blipFill>
        <p:spPr>
          <a:xfrm>
            <a:off x="7772185" y="48050"/>
            <a:ext cx="1138031" cy="801300"/>
          </a:xfrm>
          <a:prstGeom prst="rect">
            <a:avLst/>
          </a:prstGeom>
          <a:noFill/>
          <a:ln>
            <a:noFill/>
          </a:ln>
        </p:spPr>
      </p:pic>
      <p:sp>
        <p:nvSpPr>
          <p:cNvPr id="2559" name="Google Shape;2559;p76"/>
          <p:cNvSpPr txBox="1"/>
          <p:nvPr/>
        </p:nvSpPr>
        <p:spPr>
          <a:xfrm>
            <a:off x="1280600" y="1671725"/>
            <a:ext cx="5752500" cy="6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Lato"/>
                <a:ea typeface="Lato"/>
                <a:cs typeface="Lato"/>
                <a:sym typeface="Lato"/>
                <a:hlinkClick r:id="rId4"/>
              </a:rPr>
              <a:t>https://github.com/htmw/2024F-Team-Spirit/wiki</a:t>
            </a:r>
            <a:endParaRPr>
              <a:solidFill>
                <a:schemeClr val="lt1"/>
              </a:solidFill>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3" name="Shape 2563"/>
        <p:cNvGrpSpPr/>
        <p:nvPr/>
      </p:nvGrpSpPr>
      <p:grpSpPr>
        <a:xfrm>
          <a:off x="0" y="0"/>
          <a:ext cx="0" cy="0"/>
          <a:chOff x="0" y="0"/>
          <a:chExt cx="0" cy="0"/>
        </a:xfrm>
      </p:grpSpPr>
      <p:grpSp>
        <p:nvGrpSpPr>
          <p:cNvPr id="2564" name="Google Shape;2564;p77"/>
          <p:cNvGrpSpPr/>
          <p:nvPr/>
        </p:nvGrpSpPr>
        <p:grpSpPr>
          <a:xfrm>
            <a:off x="-266525" y="1997344"/>
            <a:ext cx="7893475" cy="1149189"/>
            <a:chOff x="-266525" y="1997344"/>
            <a:chExt cx="7893475" cy="1149189"/>
          </a:xfrm>
        </p:grpSpPr>
        <p:sp>
          <p:nvSpPr>
            <p:cNvPr id="2565" name="Google Shape;2565;p77"/>
            <p:cNvSpPr/>
            <p:nvPr/>
          </p:nvSpPr>
          <p:spPr>
            <a:xfrm>
              <a:off x="-266525" y="1997344"/>
              <a:ext cx="3281700" cy="11487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7"/>
            <p:cNvSpPr/>
            <p:nvPr/>
          </p:nvSpPr>
          <p:spPr>
            <a:xfrm>
              <a:off x="1568150" y="1997833"/>
              <a:ext cx="6058800" cy="1148700"/>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7" name="Google Shape;2567;p77"/>
          <p:cNvSpPr/>
          <p:nvPr/>
        </p:nvSpPr>
        <p:spPr>
          <a:xfrm>
            <a:off x="5339475" y="1404162"/>
            <a:ext cx="2056800" cy="609600"/>
          </a:xfrm>
          <a:prstGeom prst="parallelogram">
            <a:avLst>
              <a:gd fmla="val 26351" name="adj"/>
            </a:avLst>
          </a:prstGeom>
          <a:gradFill>
            <a:gsLst>
              <a:gs pos="0">
                <a:schemeClr val="accent6"/>
              </a:gs>
              <a:gs pos="100000">
                <a:srgbClr val="E5E500">
                  <a:alpha val="87058"/>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accent4"/>
                </a:solidFill>
                <a:latin typeface="Exo ExtraBold"/>
                <a:ea typeface="Exo ExtraBold"/>
                <a:cs typeface="Exo ExtraBold"/>
                <a:sym typeface="Exo ExtraBold"/>
              </a:rPr>
              <a:t>LIVE</a:t>
            </a:r>
            <a:endParaRPr/>
          </a:p>
        </p:txBody>
      </p:sp>
      <p:sp>
        <p:nvSpPr>
          <p:cNvPr id="2568" name="Google Shape;2568;p77"/>
          <p:cNvSpPr txBox="1"/>
          <p:nvPr>
            <p:ph type="title"/>
          </p:nvPr>
        </p:nvSpPr>
        <p:spPr>
          <a:xfrm>
            <a:off x="2009225" y="2151300"/>
            <a:ext cx="50334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Application Demo</a:t>
            </a:r>
            <a:endParaRPr sz="39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2" name="Shape 2572"/>
        <p:cNvGrpSpPr/>
        <p:nvPr/>
      </p:nvGrpSpPr>
      <p:grpSpPr>
        <a:xfrm>
          <a:off x="0" y="0"/>
          <a:ext cx="0" cy="0"/>
          <a:chOff x="0" y="0"/>
          <a:chExt cx="0" cy="0"/>
        </a:xfrm>
      </p:grpSpPr>
      <p:grpSp>
        <p:nvGrpSpPr>
          <p:cNvPr id="2573" name="Google Shape;2573;p78"/>
          <p:cNvGrpSpPr/>
          <p:nvPr/>
        </p:nvGrpSpPr>
        <p:grpSpPr>
          <a:xfrm>
            <a:off x="-266525" y="2071425"/>
            <a:ext cx="8602990" cy="1116920"/>
            <a:chOff x="-266525" y="2071425"/>
            <a:chExt cx="8602990" cy="1116920"/>
          </a:xfrm>
        </p:grpSpPr>
        <p:sp>
          <p:nvSpPr>
            <p:cNvPr id="2574" name="Google Shape;2574;p78"/>
            <p:cNvSpPr/>
            <p:nvPr/>
          </p:nvSpPr>
          <p:spPr>
            <a:xfrm>
              <a:off x="-266525" y="2071425"/>
              <a:ext cx="2832900" cy="11169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8"/>
            <p:cNvSpPr/>
            <p:nvPr/>
          </p:nvSpPr>
          <p:spPr>
            <a:xfrm>
              <a:off x="1147865" y="2071445"/>
              <a:ext cx="7188600" cy="1116900"/>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6" name="Google Shape;2576;p78"/>
          <p:cNvSpPr txBox="1"/>
          <p:nvPr>
            <p:ph type="title"/>
          </p:nvPr>
        </p:nvSpPr>
        <p:spPr>
          <a:xfrm>
            <a:off x="1597925" y="2346500"/>
            <a:ext cx="63024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chemeClr val="accent3"/>
                </a:solidFill>
                <a:latin typeface="Exo"/>
                <a:ea typeface="Exo"/>
                <a:cs typeface="Exo"/>
                <a:sym typeface="Exo"/>
              </a:rPr>
              <a:t>Thank you</a:t>
            </a:r>
            <a:endParaRPr sz="3600">
              <a:solidFill>
                <a:schemeClr val="lt2"/>
              </a:solidFill>
            </a:endParaRPr>
          </a:p>
        </p:txBody>
      </p:sp>
      <p:pic>
        <p:nvPicPr>
          <p:cNvPr id="2577" name="Google Shape;2577;p78"/>
          <p:cNvPicPr preferRelativeResize="0"/>
          <p:nvPr/>
        </p:nvPicPr>
        <p:blipFill>
          <a:blip r:embed="rId3">
            <a:alphaModFix/>
          </a:blip>
          <a:stretch>
            <a:fillRect/>
          </a:stretch>
        </p:blipFill>
        <p:spPr>
          <a:xfrm>
            <a:off x="7270125" y="2606625"/>
            <a:ext cx="1632200" cy="1149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6" name="Shape 2096"/>
        <p:cNvGrpSpPr/>
        <p:nvPr/>
      </p:nvGrpSpPr>
      <p:grpSpPr>
        <a:xfrm>
          <a:off x="0" y="0"/>
          <a:ext cx="0" cy="0"/>
          <a:chOff x="0" y="0"/>
          <a:chExt cx="0" cy="0"/>
        </a:xfrm>
      </p:grpSpPr>
      <p:grpSp>
        <p:nvGrpSpPr>
          <p:cNvPr id="2097" name="Google Shape;2097;p35"/>
          <p:cNvGrpSpPr/>
          <p:nvPr/>
        </p:nvGrpSpPr>
        <p:grpSpPr>
          <a:xfrm>
            <a:off x="-132725" y="445025"/>
            <a:ext cx="8499425" cy="681300"/>
            <a:chOff x="-132725" y="445025"/>
            <a:chExt cx="8499425" cy="681300"/>
          </a:xfrm>
        </p:grpSpPr>
        <p:sp>
          <p:nvSpPr>
            <p:cNvPr id="2098" name="Google Shape;2098;p35"/>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5"/>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0" name="Google Shape;2100;p35"/>
          <p:cNvSpPr txBox="1"/>
          <p:nvPr>
            <p:ph idx="1" type="subTitle"/>
          </p:nvPr>
        </p:nvSpPr>
        <p:spPr>
          <a:xfrm>
            <a:off x="720000" y="3141900"/>
            <a:ext cx="31902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Hema Durga Prasad Chittala</a:t>
            </a:r>
            <a:endParaRPr sz="1500"/>
          </a:p>
        </p:txBody>
      </p:sp>
      <p:sp>
        <p:nvSpPr>
          <p:cNvPr id="2101" name="Google Shape;2101;p35"/>
          <p:cNvSpPr txBox="1"/>
          <p:nvPr>
            <p:ph idx="6" type="subTitle"/>
          </p:nvPr>
        </p:nvSpPr>
        <p:spPr>
          <a:xfrm>
            <a:off x="5935200" y="3065700"/>
            <a:ext cx="23364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Sravan Kumar Ganji</a:t>
            </a:r>
            <a:endParaRPr sz="1500"/>
          </a:p>
        </p:txBody>
      </p:sp>
      <p:sp>
        <p:nvSpPr>
          <p:cNvPr id="2102" name="Google Shape;2102;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Team Member Roles and Responsibilities</a:t>
            </a:r>
            <a:endParaRPr sz="2900"/>
          </a:p>
        </p:txBody>
      </p:sp>
      <p:sp>
        <p:nvSpPr>
          <p:cNvPr id="2103" name="Google Shape;2103;p35"/>
          <p:cNvSpPr txBox="1"/>
          <p:nvPr>
            <p:ph idx="2" type="subTitle"/>
          </p:nvPr>
        </p:nvSpPr>
        <p:spPr>
          <a:xfrm>
            <a:off x="720000" y="3591899"/>
            <a:ext cx="23364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Backend Developer</a:t>
            </a:r>
            <a:endParaRPr/>
          </a:p>
        </p:txBody>
      </p:sp>
      <p:sp>
        <p:nvSpPr>
          <p:cNvPr id="2104" name="Google Shape;2104;p35"/>
          <p:cNvSpPr txBox="1"/>
          <p:nvPr>
            <p:ph idx="4" type="subTitle"/>
          </p:nvPr>
        </p:nvSpPr>
        <p:spPr>
          <a:xfrm>
            <a:off x="5935200" y="3515699"/>
            <a:ext cx="23364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Enginner</a:t>
            </a:r>
            <a:endParaRPr/>
          </a:p>
        </p:txBody>
      </p:sp>
      <p:pic>
        <p:nvPicPr>
          <p:cNvPr id="2105" name="Google Shape;2105;p35"/>
          <p:cNvPicPr preferRelativeResize="0"/>
          <p:nvPr/>
        </p:nvPicPr>
        <p:blipFill>
          <a:blip r:embed="rId3">
            <a:alphaModFix/>
          </a:blip>
          <a:stretch>
            <a:fillRect/>
          </a:stretch>
        </p:blipFill>
        <p:spPr>
          <a:xfrm>
            <a:off x="7820075" y="56275"/>
            <a:ext cx="1062190" cy="747900"/>
          </a:xfrm>
          <a:prstGeom prst="rect">
            <a:avLst/>
          </a:prstGeom>
          <a:noFill/>
          <a:ln>
            <a:noFill/>
          </a:ln>
        </p:spPr>
      </p:pic>
      <p:pic>
        <p:nvPicPr>
          <p:cNvPr id="2106" name="Google Shape;2106;p35"/>
          <p:cNvPicPr preferRelativeResize="0"/>
          <p:nvPr/>
        </p:nvPicPr>
        <p:blipFill rotWithShape="1">
          <a:blip r:embed="rId4">
            <a:alphaModFix/>
          </a:blip>
          <a:srcRect b="13095" l="0" r="0" t="13087"/>
          <a:stretch/>
        </p:blipFill>
        <p:spPr>
          <a:xfrm>
            <a:off x="900075" y="1502663"/>
            <a:ext cx="1326950" cy="1712876"/>
          </a:xfrm>
          <a:prstGeom prst="rect">
            <a:avLst/>
          </a:prstGeom>
          <a:noFill/>
          <a:ln>
            <a:noFill/>
          </a:ln>
        </p:spPr>
      </p:pic>
      <p:pic>
        <p:nvPicPr>
          <p:cNvPr id="2107" name="Google Shape;2107;p35"/>
          <p:cNvPicPr preferRelativeResize="0"/>
          <p:nvPr/>
        </p:nvPicPr>
        <p:blipFill rotWithShape="1">
          <a:blip r:embed="rId5">
            <a:alphaModFix/>
          </a:blip>
          <a:srcRect b="5704" l="0" r="0" t="5713"/>
          <a:stretch/>
        </p:blipFill>
        <p:spPr>
          <a:xfrm>
            <a:off x="6340725" y="1544150"/>
            <a:ext cx="1326951" cy="17128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1" name="Shape 2111"/>
        <p:cNvGrpSpPr/>
        <p:nvPr/>
      </p:nvGrpSpPr>
      <p:grpSpPr>
        <a:xfrm>
          <a:off x="0" y="0"/>
          <a:ext cx="0" cy="0"/>
          <a:chOff x="0" y="0"/>
          <a:chExt cx="0" cy="0"/>
        </a:xfrm>
      </p:grpSpPr>
      <p:grpSp>
        <p:nvGrpSpPr>
          <p:cNvPr id="2112" name="Google Shape;2112;p36"/>
          <p:cNvGrpSpPr/>
          <p:nvPr/>
        </p:nvGrpSpPr>
        <p:grpSpPr>
          <a:xfrm>
            <a:off x="-132725" y="445025"/>
            <a:ext cx="8499425" cy="681300"/>
            <a:chOff x="-132725" y="445025"/>
            <a:chExt cx="8499425" cy="681300"/>
          </a:xfrm>
        </p:grpSpPr>
        <p:sp>
          <p:nvSpPr>
            <p:cNvPr id="2113" name="Google Shape;2113;p36"/>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6"/>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5" name="Google Shape;2115;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Improvements</a:t>
            </a:r>
            <a:endParaRPr/>
          </a:p>
        </p:txBody>
      </p:sp>
      <p:pic>
        <p:nvPicPr>
          <p:cNvPr id="2116" name="Google Shape;2116;p36"/>
          <p:cNvPicPr preferRelativeResize="0"/>
          <p:nvPr/>
        </p:nvPicPr>
        <p:blipFill>
          <a:blip r:embed="rId3">
            <a:alphaModFix/>
          </a:blip>
          <a:stretch>
            <a:fillRect/>
          </a:stretch>
        </p:blipFill>
        <p:spPr>
          <a:xfrm>
            <a:off x="7637600" y="752050"/>
            <a:ext cx="1062190" cy="747900"/>
          </a:xfrm>
          <a:prstGeom prst="rect">
            <a:avLst/>
          </a:prstGeom>
          <a:noFill/>
          <a:ln>
            <a:noFill/>
          </a:ln>
        </p:spPr>
      </p:pic>
      <p:sp>
        <p:nvSpPr>
          <p:cNvPr id="2117" name="Google Shape;2117;p36"/>
          <p:cNvSpPr txBox="1"/>
          <p:nvPr/>
        </p:nvSpPr>
        <p:spPr>
          <a:xfrm>
            <a:off x="1338575" y="1623400"/>
            <a:ext cx="4930800" cy="2842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Exo"/>
              <a:buChar char="●"/>
            </a:pPr>
            <a:r>
              <a:rPr lang="en">
                <a:solidFill>
                  <a:schemeClr val="lt1"/>
                </a:solidFill>
                <a:latin typeface="Exo"/>
                <a:ea typeface="Exo"/>
                <a:cs typeface="Exo"/>
                <a:sym typeface="Exo"/>
              </a:rPr>
              <a:t>Adding so that</a:t>
            </a:r>
            <a:endParaRPr>
              <a:solidFill>
                <a:schemeClr val="lt1"/>
              </a:solidFill>
              <a:latin typeface="Exo"/>
              <a:ea typeface="Exo"/>
              <a:cs typeface="Exo"/>
              <a:sym typeface="Exo"/>
            </a:endParaRPr>
          </a:p>
          <a:p>
            <a:pPr indent="-317500" lvl="0" marL="457200" rtl="0" algn="l">
              <a:spcBef>
                <a:spcPts val="0"/>
              </a:spcBef>
              <a:spcAft>
                <a:spcPts val="0"/>
              </a:spcAft>
              <a:buClr>
                <a:schemeClr val="lt1"/>
              </a:buClr>
              <a:buSzPts val="1400"/>
              <a:buFont typeface="Exo"/>
              <a:buChar char="●"/>
            </a:pPr>
            <a:r>
              <a:rPr lang="en">
                <a:solidFill>
                  <a:schemeClr val="lt1"/>
                </a:solidFill>
                <a:latin typeface="Exo"/>
                <a:ea typeface="Exo"/>
                <a:cs typeface="Exo"/>
                <a:sym typeface="Exo"/>
              </a:rPr>
              <a:t>Changing from points to numbers.</a:t>
            </a:r>
            <a:endParaRPr>
              <a:solidFill>
                <a:schemeClr val="lt1"/>
              </a:solidFill>
              <a:latin typeface="Exo"/>
              <a:ea typeface="Exo"/>
              <a:cs typeface="Exo"/>
              <a:sym typeface="Exo"/>
            </a:endParaRPr>
          </a:p>
          <a:p>
            <a:pPr indent="0" lvl="0" marL="0" rtl="0" algn="l">
              <a:spcBef>
                <a:spcPts val="0"/>
              </a:spcBef>
              <a:spcAft>
                <a:spcPts val="0"/>
              </a:spcAft>
              <a:buClr>
                <a:schemeClr val="dk1"/>
              </a:buClr>
              <a:buSzPts val="1100"/>
              <a:buFont typeface="Arial"/>
              <a:buNone/>
            </a:pPr>
            <a:r>
              <a:t/>
            </a:r>
            <a:endParaRPr>
              <a:solidFill>
                <a:schemeClr val="lt1"/>
              </a:solidFill>
              <a:latin typeface="Exo"/>
              <a:ea typeface="Exo"/>
              <a:cs typeface="Exo"/>
              <a:sym typeface="Exo"/>
            </a:endParaRPr>
          </a:p>
          <a:p>
            <a:pPr indent="0" lvl="0" marL="0" rtl="0" algn="l">
              <a:spcBef>
                <a:spcPts val="0"/>
              </a:spcBef>
              <a:spcAft>
                <a:spcPts val="0"/>
              </a:spcAft>
              <a:buNone/>
            </a:pPr>
            <a:r>
              <a:t/>
            </a:r>
            <a:endParaRPr>
              <a:solidFill>
                <a:schemeClr val="lt1"/>
              </a:solidFill>
              <a:latin typeface="Exo"/>
              <a:ea typeface="Exo"/>
              <a:cs typeface="Exo"/>
              <a:sym typeface="Ex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1" name="Shape 2121"/>
        <p:cNvGrpSpPr/>
        <p:nvPr/>
      </p:nvGrpSpPr>
      <p:grpSpPr>
        <a:xfrm>
          <a:off x="0" y="0"/>
          <a:ext cx="0" cy="0"/>
          <a:chOff x="0" y="0"/>
          <a:chExt cx="0" cy="0"/>
        </a:xfrm>
      </p:grpSpPr>
      <p:grpSp>
        <p:nvGrpSpPr>
          <p:cNvPr id="2122" name="Google Shape;2122;p37"/>
          <p:cNvGrpSpPr/>
          <p:nvPr/>
        </p:nvGrpSpPr>
        <p:grpSpPr>
          <a:xfrm>
            <a:off x="-132725" y="445025"/>
            <a:ext cx="8499425" cy="681300"/>
            <a:chOff x="-132725" y="445025"/>
            <a:chExt cx="8499425" cy="681300"/>
          </a:xfrm>
        </p:grpSpPr>
        <p:sp>
          <p:nvSpPr>
            <p:cNvPr id="2123" name="Google Shape;2123;p37"/>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7"/>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5" name="Google Shape;2125;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Description</a:t>
            </a:r>
            <a:endParaRPr/>
          </a:p>
        </p:txBody>
      </p:sp>
      <p:pic>
        <p:nvPicPr>
          <p:cNvPr id="2126" name="Google Shape;2126;p37"/>
          <p:cNvPicPr preferRelativeResize="0"/>
          <p:nvPr/>
        </p:nvPicPr>
        <p:blipFill>
          <a:blip r:embed="rId3">
            <a:alphaModFix/>
          </a:blip>
          <a:stretch>
            <a:fillRect/>
          </a:stretch>
        </p:blipFill>
        <p:spPr>
          <a:xfrm>
            <a:off x="7637600" y="752050"/>
            <a:ext cx="1062190" cy="747900"/>
          </a:xfrm>
          <a:prstGeom prst="rect">
            <a:avLst/>
          </a:prstGeom>
          <a:noFill/>
          <a:ln>
            <a:noFill/>
          </a:ln>
        </p:spPr>
      </p:pic>
      <p:pic>
        <p:nvPicPr>
          <p:cNvPr id="2127" name="Google Shape;2127;p37"/>
          <p:cNvPicPr preferRelativeResize="0"/>
          <p:nvPr/>
        </p:nvPicPr>
        <p:blipFill>
          <a:blip r:embed="rId4">
            <a:alphaModFix/>
          </a:blip>
          <a:stretch>
            <a:fillRect/>
          </a:stretch>
        </p:blipFill>
        <p:spPr>
          <a:xfrm>
            <a:off x="2453450" y="1240050"/>
            <a:ext cx="4056432" cy="3712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1" name="Shape 2131"/>
        <p:cNvGrpSpPr/>
        <p:nvPr/>
      </p:nvGrpSpPr>
      <p:grpSpPr>
        <a:xfrm>
          <a:off x="0" y="0"/>
          <a:ext cx="0" cy="0"/>
          <a:chOff x="0" y="0"/>
          <a:chExt cx="0" cy="0"/>
        </a:xfrm>
      </p:grpSpPr>
      <p:grpSp>
        <p:nvGrpSpPr>
          <p:cNvPr id="2132" name="Google Shape;2132;p38"/>
          <p:cNvGrpSpPr/>
          <p:nvPr/>
        </p:nvGrpSpPr>
        <p:grpSpPr>
          <a:xfrm>
            <a:off x="-132725" y="451662"/>
            <a:ext cx="8499425" cy="681300"/>
            <a:chOff x="-132725" y="451662"/>
            <a:chExt cx="8499425" cy="681300"/>
          </a:xfrm>
        </p:grpSpPr>
        <p:sp>
          <p:nvSpPr>
            <p:cNvPr id="2133" name="Google Shape;2133;p38"/>
            <p:cNvSpPr/>
            <p:nvPr/>
          </p:nvSpPr>
          <p:spPr>
            <a:xfrm>
              <a:off x="-132725" y="451662"/>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8"/>
            <p:cNvSpPr/>
            <p:nvPr/>
          </p:nvSpPr>
          <p:spPr>
            <a:xfrm>
              <a:off x="557400" y="451662"/>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5" name="Google Shape;2135;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Agreement</a:t>
            </a:r>
            <a:endParaRPr/>
          </a:p>
        </p:txBody>
      </p:sp>
      <p:pic>
        <p:nvPicPr>
          <p:cNvPr id="2136" name="Google Shape;2136;p38"/>
          <p:cNvPicPr preferRelativeResize="0"/>
          <p:nvPr/>
        </p:nvPicPr>
        <p:blipFill>
          <a:blip r:embed="rId3">
            <a:alphaModFix/>
          </a:blip>
          <a:stretch>
            <a:fillRect/>
          </a:stretch>
        </p:blipFill>
        <p:spPr>
          <a:xfrm>
            <a:off x="10" y="702387"/>
            <a:ext cx="1138031" cy="801300"/>
          </a:xfrm>
          <a:prstGeom prst="rect">
            <a:avLst/>
          </a:prstGeom>
          <a:noFill/>
          <a:ln>
            <a:noFill/>
          </a:ln>
        </p:spPr>
      </p:pic>
      <p:sp>
        <p:nvSpPr>
          <p:cNvPr id="2137" name="Google Shape;2137;p38"/>
          <p:cNvSpPr/>
          <p:nvPr/>
        </p:nvSpPr>
        <p:spPr>
          <a:xfrm>
            <a:off x="8609100" y="559900"/>
            <a:ext cx="290050" cy="222375"/>
          </a:xfrm>
          <a:prstGeom prst="flowChartExtra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138" name="Google Shape;2138;p38"/>
          <p:cNvPicPr preferRelativeResize="0"/>
          <p:nvPr/>
        </p:nvPicPr>
        <p:blipFill>
          <a:blip r:embed="rId4">
            <a:alphaModFix/>
          </a:blip>
          <a:stretch>
            <a:fillRect/>
          </a:stretch>
        </p:blipFill>
        <p:spPr>
          <a:xfrm>
            <a:off x="1290441" y="1285362"/>
            <a:ext cx="2836152" cy="3705737"/>
          </a:xfrm>
          <a:prstGeom prst="rect">
            <a:avLst/>
          </a:prstGeom>
          <a:noFill/>
          <a:ln>
            <a:noFill/>
          </a:ln>
        </p:spPr>
      </p:pic>
      <p:pic>
        <p:nvPicPr>
          <p:cNvPr id="2139" name="Google Shape;2139;p38"/>
          <p:cNvPicPr preferRelativeResize="0"/>
          <p:nvPr/>
        </p:nvPicPr>
        <p:blipFill>
          <a:blip r:embed="rId5">
            <a:alphaModFix/>
          </a:blip>
          <a:stretch>
            <a:fillRect/>
          </a:stretch>
        </p:blipFill>
        <p:spPr>
          <a:xfrm>
            <a:off x="5323143" y="1285362"/>
            <a:ext cx="2806935" cy="370573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3" name="Shape 2143"/>
        <p:cNvGrpSpPr/>
        <p:nvPr/>
      </p:nvGrpSpPr>
      <p:grpSpPr>
        <a:xfrm>
          <a:off x="0" y="0"/>
          <a:ext cx="0" cy="0"/>
          <a:chOff x="0" y="0"/>
          <a:chExt cx="0" cy="0"/>
        </a:xfrm>
      </p:grpSpPr>
      <p:pic>
        <p:nvPicPr>
          <p:cNvPr id="2144" name="Google Shape;2144;p39"/>
          <p:cNvPicPr preferRelativeResize="0"/>
          <p:nvPr>
            <p:ph idx="2" type="pic"/>
          </p:nvPr>
        </p:nvPicPr>
        <p:blipFill rotWithShape="1">
          <a:blip r:embed="rId3">
            <a:alphaModFix/>
          </a:blip>
          <a:srcRect b="10796" l="0" r="0" t="10796"/>
          <a:stretch/>
        </p:blipFill>
        <p:spPr>
          <a:xfrm>
            <a:off x="688825" y="1729450"/>
            <a:ext cx="2638800" cy="2599800"/>
          </a:xfrm>
          <a:prstGeom prst="parallelogram">
            <a:avLst>
              <a:gd fmla="val 25000" name="adj"/>
            </a:avLst>
          </a:prstGeom>
        </p:spPr>
      </p:pic>
      <p:grpSp>
        <p:nvGrpSpPr>
          <p:cNvPr id="2145" name="Google Shape;2145;p39"/>
          <p:cNvGrpSpPr/>
          <p:nvPr/>
        </p:nvGrpSpPr>
        <p:grpSpPr>
          <a:xfrm>
            <a:off x="-132725" y="445025"/>
            <a:ext cx="8499425" cy="681300"/>
            <a:chOff x="-132725" y="445025"/>
            <a:chExt cx="8499425" cy="681300"/>
          </a:xfrm>
        </p:grpSpPr>
        <p:sp>
          <p:nvSpPr>
            <p:cNvPr id="2146" name="Google Shape;2146;p39"/>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9"/>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8" name="Google Shape;2148;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Rajesh Verma (India)</a:t>
            </a:r>
            <a:endParaRPr/>
          </a:p>
        </p:txBody>
      </p:sp>
      <p:sp>
        <p:nvSpPr>
          <p:cNvPr id="2149" name="Google Shape;2149;p39"/>
          <p:cNvSpPr txBox="1"/>
          <p:nvPr>
            <p:ph idx="1" type="subTitle"/>
          </p:nvPr>
        </p:nvSpPr>
        <p:spPr>
          <a:xfrm>
            <a:off x="3436525" y="1729450"/>
            <a:ext cx="4399200" cy="2599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Age:</a:t>
            </a:r>
            <a:r>
              <a:rPr lang="en" sz="1000">
                <a:latin typeface="Arial"/>
                <a:ea typeface="Arial"/>
                <a:cs typeface="Arial"/>
                <a:sym typeface="Arial"/>
              </a:rPr>
              <a:t> 35</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Occupation:</a:t>
            </a:r>
            <a:r>
              <a:rPr lang="en" sz="1000">
                <a:latin typeface="Arial"/>
                <a:ea typeface="Arial"/>
                <a:cs typeface="Arial"/>
                <a:sym typeface="Arial"/>
              </a:rPr>
              <a:t> Software Engineer</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Experience with Investing:</a:t>
            </a:r>
            <a:r>
              <a:rPr lang="en" sz="1000">
                <a:latin typeface="Arial"/>
                <a:ea typeface="Arial"/>
                <a:cs typeface="Arial"/>
                <a:sym typeface="Arial"/>
              </a:rPr>
              <a:t> 5 years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Location:</a:t>
            </a:r>
            <a:r>
              <a:rPr lang="en" sz="1000">
                <a:latin typeface="Arial"/>
                <a:ea typeface="Arial"/>
                <a:cs typeface="Arial"/>
                <a:sym typeface="Arial"/>
              </a:rPr>
              <a:t> Bengaluru, India</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Investment Strategy:</a:t>
            </a:r>
            <a:r>
              <a:rPr lang="en" sz="1000">
                <a:latin typeface="Arial"/>
                <a:ea typeface="Arial"/>
                <a:cs typeface="Arial"/>
                <a:sym typeface="Arial"/>
              </a:rPr>
              <a:t> Focuses on Indian stocks with occasional investments in U.S. tech stocks. Primarily uses fundamental analysis and financial news.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Challenges:</a:t>
            </a:r>
            <a:r>
              <a:rPr lang="en" sz="1000">
                <a:latin typeface="Arial"/>
                <a:ea typeface="Arial"/>
                <a:cs typeface="Arial"/>
                <a:sym typeface="Arial"/>
              </a:rPr>
              <a:t> Rajesh’s demanding job leaves him with limited time to monitor markets, especially given his tech-heavy portfolio. He’s overwhelmed by the volume of news and struggles to quickly filter relevant insights, often missing timely opportunities.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Goal:</a:t>
            </a:r>
            <a:r>
              <a:rPr lang="en" sz="1000">
                <a:latin typeface="Arial"/>
                <a:ea typeface="Arial"/>
                <a:cs typeface="Arial"/>
                <a:sym typeface="Arial"/>
              </a:rPr>
              <a:t> To make faster, data-driven stock decisions using an AI tool that highlights relevant updates and fits his busy schedule.</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t/>
            </a:r>
            <a:endParaRPr b="1" sz="1000">
              <a:latin typeface="Arial"/>
              <a:ea typeface="Arial"/>
              <a:cs typeface="Arial"/>
              <a:sym typeface="Arial"/>
            </a:endParaRPr>
          </a:p>
        </p:txBody>
      </p:sp>
      <p:pic>
        <p:nvPicPr>
          <p:cNvPr id="2150" name="Google Shape;2150;p39"/>
          <p:cNvPicPr preferRelativeResize="0"/>
          <p:nvPr/>
        </p:nvPicPr>
        <p:blipFill>
          <a:blip r:embed="rId4">
            <a:alphaModFix/>
          </a:blip>
          <a:stretch>
            <a:fillRect/>
          </a:stretch>
        </p:blipFill>
        <p:spPr>
          <a:xfrm>
            <a:off x="7637600" y="752050"/>
            <a:ext cx="1062190" cy="747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V News Report - Digital Newsletter by Slidesgo">
  <a:themeElements>
    <a:clrScheme name="Simple Light">
      <a:dk1>
        <a:srgbClr val="000000"/>
      </a:dk1>
      <a:lt1>
        <a:srgbClr val="FFFFFF"/>
      </a:lt1>
      <a:dk2>
        <a:srgbClr val="AA0401"/>
      </a:dk2>
      <a:lt2>
        <a:srgbClr val="DA1D40"/>
      </a:lt2>
      <a:accent1>
        <a:srgbClr val="FF0000"/>
      </a:accent1>
      <a:accent2>
        <a:srgbClr val="E7E7E7"/>
      </a:accent2>
      <a:accent3>
        <a:srgbClr val="000655"/>
      </a:accent3>
      <a:accent4>
        <a:srgbClr val="000FDD"/>
      </a:accent4>
      <a:accent5>
        <a:srgbClr val="5C67FF"/>
      </a:accent5>
      <a:accent6>
        <a:srgbClr val="FFFF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